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C68BF-ADFD-48F2-BD92-E428B822C438}" v="6" dt="2024-05-01T14:14:45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FEEC68BF-ADFD-48F2-BD92-E428B822C438}"/>
    <pc:docChg chg="custSel addSld modSld">
      <pc:chgData name="Bjarne Stroustrup" userId="feda092f62fc381e" providerId="LiveId" clId="{FEEC68BF-ADFD-48F2-BD92-E428B822C438}" dt="2024-05-01T14:14:13.998" v="39" actId="20577"/>
      <pc:docMkLst>
        <pc:docMk/>
      </pc:docMkLst>
      <pc:sldChg chg="addSp delSp modSp new mod">
        <pc:chgData name="Bjarne Stroustrup" userId="feda092f62fc381e" providerId="LiveId" clId="{FEEC68BF-ADFD-48F2-BD92-E428B822C438}" dt="2024-05-01T14:14:05.568" v="35" actId="1076"/>
        <pc:sldMkLst>
          <pc:docMk/>
          <pc:sldMk cId="1361952108" sldId="256"/>
        </pc:sldMkLst>
        <pc:spChg chg="mod">
          <ac:chgData name="Bjarne Stroustrup" userId="feda092f62fc381e" providerId="LiveId" clId="{FEEC68BF-ADFD-48F2-BD92-E428B822C438}" dt="2024-05-01T14:13:50.530" v="32" actId="1076"/>
          <ac:spMkLst>
            <pc:docMk/>
            <pc:sldMk cId="1361952108" sldId="256"/>
            <ac:spMk id="2" creationId="{137D65C0-6A1D-46CE-578B-4830430AB6DF}"/>
          </ac:spMkLst>
        </pc:spChg>
        <pc:spChg chg="del mod">
          <ac:chgData name="Bjarne Stroustrup" userId="feda092f62fc381e" providerId="LiveId" clId="{FEEC68BF-ADFD-48F2-BD92-E428B822C438}" dt="2024-05-01T14:13:37.039" v="30" actId="21"/>
          <ac:spMkLst>
            <pc:docMk/>
            <pc:sldMk cId="1361952108" sldId="256"/>
            <ac:spMk id="3" creationId="{153BB65E-A2C0-450B-9547-05F2E3E464F6}"/>
          </ac:spMkLst>
        </pc:spChg>
        <pc:spChg chg="add mod">
          <ac:chgData name="Bjarne Stroustrup" userId="feda092f62fc381e" providerId="LiveId" clId="{FEEC68BF-ADFD-48F2-BD92-E428B822C438}" dt="2024-05-01T14:14:05.568" v="35" actId="1076"/>
          <ac:spMkLst>
            <pc:docMk/>
            <pc:sldMk cId="1361952108" sldId="256"/>
            <ac:spMk id="6" creationId="{C98F98AE-6B62-82DA-86AF-BA17E61696D5}"/>
          </ac:spMkLst>
        </pc:spChg>
        <pc:picChg chg="add mod">
          <ac:chgData name="Bjarne Stroustrup" userId="feda092f62fc381e" providerId="LiveId" clId="{FEEC68BF-ADFD-48F2-BD92-E428B822C438}" dt="2024-05-01T14:13:44.878" v="31"/>
          <ac:picMkLst>
            <pc:docMk/>
            <pc:sldMk cId="1361952108" sldId="256"/>
            <ac:picMk id="4" creationId="{8A094875-8CB1-9DB8-DF24-9DDE47FFB234}"/>
          </ac:picMkLst>
        </pc:picChg>
      </pc:sldChg>
      <pc:sldChg chg="modSp new mod">
        <pc:chgData name="Bjarne Stroustrup" userId="feda092f62fc381e" providerId="LiveId" clId="{FEEC68BF-ADFD-48F2-BD92-E428B822C438}" dt="2024-05-01T14:14:13.998" v="39" actId="20577"/>
        <pc:sldMkLst>
          <pc:docMk/>
          <pc:sldMk cId="4172960354" sldId="257"/>
        </pc:sldMkLst>
        <pc:spChg chg="mod">
          <ac:chgData name="Bjarne Stroustrup" userId="feda092f62fc381e" providerId="LiveId" clId="{FEEC68BF-ADFD-48F2-BD92-E428B822C438}" dt="2024-05-01T14:14:13.998" v="39" actId="20577"/>
          <ac:spMkLst>
            <pc:docMk/>
            <pc:sldMk cId="4172960354" sldId="257"/>
            <ac:spMk id="2" creationId="{C8E93D6A-BAD8-31C1-E57D-3CE358766D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7A4E3-5E93-4CDF-A11C-9ECE5DDDF496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0A827-EC4E-46E6-A904-C3FE38D8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7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A7A1C3-A686-4A74-A2EF-14EAB9FBCEE7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8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344DE-6450-4EAE-A546-F5C4E28363E8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369F9-A893-48A9-AB2F-0115456711FD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691E9-2461-4194-9EE5-EEEF87630A3B}" type="datetime1">
              <a:rPr lang="en-US" smtClean="0"/>
              <a:t>5/1/2024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1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506BC1-1116-43C2-BCD6-C1C5C6DA08AF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860C18-6B1D-46CD-8524-BDEC7854F675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5CB8CA-C68B-428E-A489-4E99A0F78AD1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2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9723C-14E5-4915-A680-1FE297F2291B}" type="datetime1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5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7126E7-BDD8-430F-8BE8-77B225CD5B6D}" type="datetime1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AE88AC-E621-401A-BF88-5DA61D963A05}" type="datetime1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D0878-5E39-43BF-A72F-6412654CC6F9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8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D74A2F-5F89-414F-B0AA-141E3DEB251C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573D952B-AD21-44C0-9985-1A77289EDD59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D65C0-6A1D-46CE-578B-4830430AB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9443"/>
            <a:ext cx="9144000" cy="809307"/>
          </a:xfrm>
        </p:spPr>
        <p:txBody>
          <a:bodyPr/>
          <a:lstStyle/>
          <a:p>
            <a:r>
              <a:rPr lang="en-US" dirty="0"/>
              <a:t>Chapter 20 – Maps and Sets</a:t>
            </a:r>
          </a:p>
        </p:txBody>
      </p:sp>
      <p:pic>
        <p:nvPicPr>
          <p:cNvPr id="4" name="Picture 3" descr="A book cover of a book&#10;&#10;Description automatically generated">
            <a:extLst>
              <a:ext uri="{FF2B5EF4-FFF2-40B4-BE49-F238E27FC236}">
                <a16:creationId xmlns:a16="http://schemas.microsoft.com/office/drawing/2014/main" id="{8A094875-8CB1-9DB8-DF24-9DDE47FFB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3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8F98AE-6B62-82DA-86AF-BA17E61696D5}"/>
              </a:ext>
            </a:extLst>
          </p:cNvPr>
          <p:cNvSpPr txBox="1"/>
          <p:nvPr/>
        </p:nvSpPr>
        <p:spPr>
          <a:xfrm>
            <a:off x="8615363" y="2844621"/>
            <a:ext cx="34775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Write programs that do one thing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and do it well.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Write programs to work together.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Doug McIlroy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5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3D6A-BAD8-31C1-E57D-3CE35876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2AA2E-A5F7-4157-C2EB-058745E9F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DE6A1-2BAE-A2B3-45FB-3722346E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606F26-CE96-A689-5996-AAE329CC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354"/>
      </p:ext>
    </p:extLst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4</TotalTime>
  <Words>35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Times-Italic</vt:lpstr>
      <vt:lpstr>PPP3</vt:lpstr>
      <vt:lpstr>Chapter 20 – Maps and Sets</vt:lpstr>
      <vt:lpstr>TBD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– Maps and Sets</dc:title>
  <dc:creator>Bjarne Stroustrup</dc:creator>
  <cp:lastModifiedBy>Bjarne Stroustrup</cp:lastModifiedBy>
  <cp:revision>1</cp:revision>
  <dcterms:created xsi:type="dcterms:W3CDTF">2024-05-01T14:10:49Z</dcterms:created>
  <dcterms:modified xsi:type="dcterms:W3CDTF">2024-05-01T14:14:52Z</dcterms:modified>
</cp:coreProperties>
</file>