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76" r:id="rId6"/>
    <p:sldId id="268" r:id="rId7"/>
    <p:sldId id="269" r:id="rId8"/>
    <p:sldId id="270" r:id="rId9"/>
    <p:sldId id="271" r:id="rId10"/>
    <p:sldId id="272" r:id="rId11"/>
    <p:sldId id="274" r:id="rId12"/>
    <p:sldId id="308" r:id="rId13"/>
    <p:sldId id="312" r:id="rId14"/>
    <p:sldId id="566" r:id="rId15"/>
    <p:sldId id="262" r:id="rId16"/>
    <p:sldId id="309" r:id="rId17"/>
    <p:sldId id="277" r:id="rId18"/>
    <p:sldId id="275" r:id="rId19"/>
    <p:sldId id="264" r:id="rId20"/>
    <p:sldId id="273" r:id="rId21"/>
    <p:sldId id="311" r:id="rId22"/>
    <p:sldId id="290" r:id="rId23"/>
    <p:sldId id="296" r:id="rId24"/>
    <p:sldId id="278" r:id="rId25"/>
    <p:sldId id="297" r:id="rId26"/>
    <p:sldId id="279" r:id="rId27"/>
    <p:sldId id="298" r:id="rId28"/>
    <p:sldId id="285" r:id="rId29"/>
    <p:sldId id="299" r:id="rId30"/>
    <p:sldId id="282" r:id="rId31"/>
    <p:sldId id="300" r:id="rId32"/>
    <p:sldId id="287" r:id="rId33"/>
    <p:sldId id="306" r:id="rId34"/>
    <p:sldId id="288" r:id="rId35"/>
    <p:sldId id="310" r:id="rId36"/>
    <p:sldId id="294" r:id="rId37"/>
    <p:sldId id="286" r:id="rId38"/>
    <p:sldId id="261" r:id="rId39"/>
    <p:sldId id="265" r:id="rId40"/>
    <p:sldId id="301" r:id="rId41"/>
    <p:sldId id="292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4FB30-7EB8-4991-BD93-493602FE29CE}" v="128" dt="2024-04-04T19:35:51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arne Stroustrup" userId="feda092f62fc381e" providerId="LiveId" clId="{8844FB30-7EB8-4991-BD93-493602FE29CE}"/>
    <pc:docChg chg="undo custSel addSld delSld modSld modMainMaster modNotesMaster">
      <pc:chgData name="Bjarne Stroustrup" userId="feda092f62fc381e" providerId="LiveId" clId="{8844FB30-7EB8-4991-BD93-493602FE29CE}" dt="2024-04-04T19:40:37.745" v="1065" actId="20577"/>
      <pc:docMkLst>
        <pc:docMk/>
      </pc:docMkLst>
      <pc:sldChg chg="modSp mod">
        <pc:chgData name="Bjarne Stroustrup" userId="feda092f62fc381e" providerId="LiveId" clId="{8844FB30-7EB8-4991-BD93-493602FE29CE}" dt="2024-03-31T18:12:05.597" v="682" actId="403"/>
        <pc:sldMkLst>
          <pc:docMk/>
          <pc:sldMk cId="0" sldId="256"/>
        </pc:sldMkLst>
        <pc:spChg chg="mod">
          <ac:chgData name="Bjarne Stroustrup" userId="feda092f62fc381e" providerId="LiveId" clId="{8844FB30-7EB8-4991-BD93-493602FE29CE}" dt="2024-03-31T17:19:23.849" v="51"/>
          <ac:spMkLst>
            <pc:docMk/>
            <pc:sldMk cId="0" sldId="256"/>
            <ac:spMk id="2050" creationId="{04375644-6282-C62E-9743-B0F476E4EBC2}"/>
          </ac:spMkLst>
        </pc:spChg>
        <pc:spChg chg="mod">
          <ac:chgData name="Bjarne Stroustrup" userId="feda092f62fc381e" providerId="LiveId" clId="{8844FB30-7EB8-4991-BD93-493602FE29CE}" dt="2024-03-31T18:12:05.597" v="682" actId="403"/>
          <ac:spMkLst>
            <pc:docMk/>
            <pc:sldMk cId="0" sldId="256"/>
            <ac:spMk id="2051" creationId="{ED69D4BA-2425-59F8-6386-BD46A5B14999}"/>
          </ac:spMkLst>
        </pc:spChg>
        <pc:picChg chg="mod">
          <ac:chgData name="Bjarne Stroustrup" userId="feda092f62fc381e" providerId="LiveId" clId="{8844FB30-7EB8-4991-BD93-493602FE29CE}" dt="2024-03-31T17:19:42.727" v="53" actId="14100"/>
          <ac:picMkLst>
            <pc:docMk/>
            <pc:sldMk cId="0" sldId="256"/>
            <ac:picMk id="2052" creationId="{793C4BED-0B67-EBF7-336C-64F9DDEE9AE4}"/>
          </ac:picMkLst>
        </pc:picChg>
      </pc:sldChg>
      <pc:sldChg chg="modSp mod">
        <pc:chgData name="Bjarne Stroustrup" userId="feda092f62fc381e" providerId="LiveId" clId="{8844FB30-7EB8-4991-BD93-493602FE29CE}" dt="2024-04-04T19:29:54.547" v="855" actId="404"/>
        <pc:sldMkLst>
          <pc:docMk/>
          <pc:sldMk cId="0" sldId="257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57"/>
            <ac:spMk id="5" creationId="{96F2ABDC-D6C2-B0E2-27C9-E2CF74D08C91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57"/>
            <ac:spMk id="3074" creationId="{7F4EEE9B-5907-8254-EB60-14B05FE110EA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57"/>
            <ac:spMk id="3075" creationId="{B350B2C2-3411-54FD-7D6A-32DC4E43ED4A}"/>
          </ac:spMkLst>
        </pc:spChg>
        <pc:spChg chg="mod">
          <ac:chgData name="Bjarne Stroustrup" userId="feda092f62fc381e" providerId="LiveId" clId="{8844FB30-7EB8-4991-BD93-493602FE29CE}" dt="2024-04-04T19:29:54.547" v="855" actId="404"/>
          <ac:spMkLst>
            <pc:docMk/>
            <pc:sldMk cId="0" sldId="257"/>
            <ac:spMk id="3076" creationId="{5A30A4DB-19F8-EA63-8B62-FEB00A80A84A}"/>
          </ac:spMkLst>
        </pc:spChg>
      </pc:sldChg>
      <pc:sldChg chg="addSp delSp modSp mod">
        <pc:chgData name="Bjarne Stroustrup" userId="feda092f62fc381e" providerId="LiveId" clId="{8844FB30-7EB8-4991-BD93-493602FE29CE}" dt="2024-03-31T18:08:55.260" v="659" actId="1076"/>
        <pc:sldMkLst>
          <pc:docMk/>
          <pc:sldMk cId="0" sldId="258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58"/>
            <ac:spMk id="6" creationId="{D92FB1EA-F974-74CE-1D3C-78FD410BF8E2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58"/>
            <ac:spMk id="4098" creationId="{2390C4EB-D77F-B611-9AD3-973F8A15D380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58"/>
            <ac:spMk id="4099" creationId="{BFD94165-91CA-70D8-7A81-19D409A0AF03}"/>
          </ac:spMkLst>
        </pc:spChg>
        <pc:spChg chg="mod">
          <ac:chgData name="Bjarne Stroustrup" userId="feda092f62fc381e" providerId="LiveId" clId="{8844FB30-7EB8-4991-BD93-493602FE29CE}" dt="2024-03-31T17:22:37.315" v="59" actId="20577"/>
          <ac:spMkLst>
            <pc:docMk/>
            <pc:sldMk cId="0" sldId="258"/>
            <ac:spMk id="4100" creationId="{7C9287AC-3327-3478-2527-2B7F0DC3F89B}"/>
          </ac:spMkLst>
        </pc:spChg>
        <pc:picChg chg="add mod">
          <ac:chgData name="Bjarne Stroustrup" userId="feda092f62fc381e" providerId="LiveId" clId="{8844FB30-7EB8-4991-BD93-493602FE29CE}" dt="2024-03-31T18:08:55.260" v="659" actId="1076"/>
          <ac:picMkLst>
            <pc:docMk/>
            <pc:sldMk cId="0" sldId="258"/>
            <ac:picMk id="3" creationId="{4FF5AFDB-D424-BA66-3AB2-4E6C46A99E28}"/>
          </ac:picMkLst>
        </pc:picChg>
        <pc:picChg chg="del mod">
          <ac:chgData name="Bjarne Stroustrup" userId="feda092f62fc381e" providerId="LiveId" clId="{8844FB30-7EB8-4991-BD93-493602FE29CE}" dt="2024-03-31T18:08:43.396" v="655" actId="21"/>
          <ac:picMkLst>
            <pc:docMk/>
            <pc:sldMk cId="0" sldId="258"/>
            <ac:picMk id="4101" creationId="{1B20B77A-2102-7702-8409-40B899D4C2C8}"/>
          </ac:picMkLst>
        </pc:picChg>
      </pc:sldChg>
      <pc:sldChg chg="modSp mod">
        <pc:chgData name="Bjarne Stroustrup" userId="feda092f62fc381e" providerId="LiveId" clId="{8844FB30-7EB8-4991-BD93-493602FE29CE}" dt="2024-04-04T19:30:09.768" v="856" actId="20577"/>
        <pc:sldMkLst>
          <pc:docMk/>
          <pc:sldMk cId="0" sldId="259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59"/>
            <ac:spMk id="5" creationId="{BEB68C9D-88C1-3351-A38F-4D4E66F2E79A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59"/>
            <ac:spMk id="5122" creationId="{43E5CC4A-8A12-E90E-01A6-4FCA0B04AE4E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59"/>
            <ac:spMk id="5123" creationId="{DD106E4F-D0AA-9501-3D02-FFD7F81852FF}"/>
          </ac:spMkLst>
        </pc:spChg>
        <pc:spChg chg="mod">
          <ac:chgData name="Bjarne Stroustrup" userId="feda092f62fc381e" providerId="LiveId" clId="{8844FB30-7EB8-4991-BD93-493602FE29CE}" dt="2024-04-04T19:30:09.768" v="856" actId="20577"/>
          <ac:spMkLst>
            <pc:docMk/>
            <pc:sldMk cId="0" sldId="259"/>
            <ac:spMk id="5124" creationId="{83AEE7A8-927C-A99F-3081-651A97B98CC3}"/>
          </ac:spMkLst>
        </pc:spChg>
      </pc:sldChg>
      <pc:sldChg chg="modSp add mod">
        <pc:chgData name="Bjarne Stroustrup" userId="feda092f62fc381e" providerId="LiveId" clId="{8844FB30-7EB8-4991-BD93-493602FE29CE}" dt="2024-03-31T18:11:02.187" v="680" actId="20577"/>
        <pc:sldMkLst>
          <pc:docMk/>
          <pc:sldMk cId="1323665389" sldId="261"/>
        </pc:sldMkLst>
        <pc:spChg chg="mod">
          <ac:chgData name="Bjarne Stroustrup" userId="feda092f62fc381e" providerId="LiveId" clId="{8844FB30-7EB8-4991-BD93-493602FE29CE}" dt="2024-03-31T18:11:02.187" v="680" actId="20577"/>
          <ac:spMkLst>
            <pc:docMk/>
            <pc:sldMk cId="1323665389" sldId="261"/>
            <ac:spMk id="11266" creationId="{00000000-0000-0000-0000-000000000000}"/>
          </ac:spMkLst>
        </pc:spChg>
      </pc:sldChg>
      <pc:sldChg chg="modSp">
        <pc:chgData name="Bjarne Stroustrup" userId="feda092f62fc381e" providerId="LiveId" clId="{8844FB30-7EB8-4991-BD93-493602FE29CE}" dt="2024-03-31T17:26:19.039" v="84" actId="14100"/>
        <pc:sldMkLst>
          <pc:docMk/>
          <pc:sldMk cId="0" sldId="262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2"/>
            <ac:spMk id="5" creationId="{95D7EC29-2AB5-3BD9-4526-D0AB04999F09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2"/>
            <ac:spMk id="14338" creationId="{DFF1F839-EFB9-3E4F-74EF-D86050AF44B1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2"/>
            <ac:spMk id="14339" creationId="{B7216B78-D0D2-CA67-731E-C3DD8DB528E1}"/>
          </ac:spMkLst>
        </pc:spChg>
        <pc:spChg chg="mod">
          <ac:chgData name="Bjarne Stroustrup" userId="feda092f62fc381e" providerId="LiveId" clId="{8844FB30-7EB8-4991-BD93-493602FE29CE}" dt="2024-03-31T17:26:19.039" v="84" actId="14100"/>
          <ac:spMkLst>
            <pc:docMk/>
            <pc:sldMk cId="0" sldId="262"/>
            <ac:spMk id="14340" creationId="{876B51D0-0147-3011-D160-B65BCEB96A1A}"/>
          </ac:spMkLst>
        </pc:spChg>
      </pc:sldChg>
      <pc:sldChg chg="modSp mod">
        <pc:chgData name="Bjarne Stroustrup" userId="feda092f62fc381e" providerId="LiveId" clId="{8844FB30-7EB8-4991-BD93-493602FE29CE}" dt="2024-03-31T18:03:56.457" v="632" actId="207"/>
        <pc:sldMkLst>
          <pc:docMk/>
          <pc:sldMk cId="0" sldId="264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4"/>
            <ac:spMk id="27" creationId="{F1233A0F-9994-1DBA-9E0B-AD69B4E64E60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4"/>
            <ac:spMk id="18434" creationId="{731ACC39-2DB3-E791-5F07-F5F3D3B152CB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k cId="0" sldId="264"/>
            <ac:spMk id="18435" creationId="{55658207-3CA6-53A3-47DA-2C2A1E69CFCF}"/>
          </ac:spMkLst>
        </pc:spChg>
        <pc:spChg chg="mod">
          <ac:chgData name="Bjarne Stroustrup" userId="feda092f62fc381e" providerId="LiveId" clId="{8844FB30-7EB8-4991-BD93-493602FE29CE}" dt="2024-03-31T18:02:59.065" v="627" actId="207"/>
          <ac:spMkLst>
            <pc:docMk/>
            <pc:sldMk cId="0" sldId="264"/>
            <ac:spMk id="20484" creationId="{4CC8DD25-0650-1846-A93E-AAAA26E31B11}"/>
          </ac:spMkLst>
        </pc:spChg>
        <pc:spChg chg="mod">
          <ac:chgData name="Bjarne Stroustrup" userId="feda092f62fc381e" providerId="LiveId" clId="{8844FB30-7EB8-4991-BD93-493602FE29CE}" dt="2024-03-31T18:01:57.403" v="626" actId="207"/>
          <ac:spMkLst>
            <pc:docMk/>
            <pc:sldMk cId="0" sldId="264"/>
            <ac:spMk id="20485" creationId="{AD1C1233-8335-A948-CDAA-AFD254D4727F}"/>
          </ac:spMkLst>
        </pc:spChg>
        <pc:spChg chg="mod">
          <ac:chgData name="Bjarne Stroustrup" userId="feda092f62fc381e" providerId="LiveId" clId="{8844FB30-7EB8-4991-BD93-493602FE29CE}" dt="2024-03-31T18:00:16.226" v="621" actId="2711"/>
          <ac:spMkLst>
            <pc:docMk/>
            <pc:sldMk cId="0" sldId="264"/>
            <ac:spMk id="20486" creationId="{7AB044CF-7A2C-E551-7D33-EBA7A2CAAE83}"/>
          </ac:spMkLst>
        </pc:spChg>
        <pc:spChg chg="mod">
          <ac:chgData name="Bjarne Stroustrup" userId="feda092f62fc381e" providerId="LiveId" clId="{8844FB30-7EB8-4991-BD93-493602FE29CE}" dt="2024-03-31T18:00:16.226" v="621" actId="2711"/>
          <ac:spMkLst>
            <pc:docMk/>
            <pc:sldMk cId="0" sldId="264"/>
            <ac:spMk id="20487" creationId="{058C1CA1-4CCC-1DE8-79E7-233120786730}"/>
          </ac:spMkLst>
        </pc:spChg>
        <pc:spChg chg="mod">
          <ac:chgData name="Bjarne Stroustrup" userId="feda092f62fc381e" providerId="LiveId" clId="{8844FB30-7EB8-4991-BD93-493602FE29CE}" dt="2024-03-31T18:00:16.226" v="621" actId="2711"/>
          <ac:spMkLst>
            <pc:docMk/>
            <pc:sldMk cId="0" sldId="264"/>
            <ac:spMk id="20488" creationId="{5D492EF7-78B7-B857-E1A0-1DD643AE1F72}"/>
          </ac:spMkLst>
        </pc:spChg>
        <pc:spChg chg="mod">
          <ac:chgData name="Bjarne Stroustrup" userId="feda092f62fc381e" providerId="LiveId" clId="{8844FB30-7EB8-4991-BD93-493602FE29CE}" dt="2024-03-31T18:03:09.460" v="629" actId="207"/>
          <ac:spMkLst>
            <pc:docMk/>
            <pc:sldMk cId="0" sldId="264"/>
            <ac:spMk id="20489" creationId="{9970D660-B9AD-7B0D-69FE-029E63CBA66A}"/>
          </ac:spMkLst>
        </pc:spChg>
        <pc:spChg chg="mod">
          <ac:chgData name="Bjarne Stroustrup" userId="feda092f62fc381e" providerId="LiveId" clId="{8844FB30-7EB8-4991-BD93-493602FE29CE}" dt="2024-03-31T18:03:56.457" v="632" actId="207"/>
          <ac:spMkLst>
            <pc:docMk/>
            <pc:sldMk cId="0" sldId="264"/>
            <ac:spMk id="20491" creationId="{15B95E7B-E346-56BD-AF54-BC9A4835CEC0}"/>
          </ac:spMkLst>
        </pc:spChg>
        <pc:spChg chg="mod">
          <ac:chgData name="Bjarne Stroustrup" userId="feda092f62fc381e" providerId="LiveId" clId="{8844FB30-7EB8-4991-BD93-493602FE29CE}" dt="2024-03-31T18:03:09.460" v="629" actId="207"/>
          <ac:spMkLst>
            <pc:docMk/>
            <pc:sldMk cId="0" sldId="264"/>
            <ac:spMk id="20492" creationId="{6D0DEE92-BA6F-F02C-A4AC-4CBF6C40FEE1}"/>
          </ac:spMkLst>
        </pc:spChg>
        <pc:spChg chg="mod">
          <ac:chgData name="Bjarne Stroustrup" userId="feda092f62fc381e" providerId="LiveId" clId="{8844FB30-7EB8-4991-BD93-493602FE29CE}" dt="2024-03-31T18:00:16.226" v="621" actId="2711"/>
          <ac:spMkLst>
            <pc:docMk/>
            <pc:sldMk cId="0" sldId="264"/>
            <ac:spMk id="20493" creationId="{DF815E35-6FF6-35F0-3AB2-62127DC5F0FA}"/>
          </ac:spMkLst>
        </pc:spChg>
        <pc:spChg chg="mod">
          <ac:chgData name="Bjarne Stroustrup" userId="feda092f62fc381e" providerId="LiveId" clId="{8844FB30-7EB8-4991-BD93-493602FE29CE}" dt="2024-03-31T18:00:16.226" v="621" actId="2711"/>
          <ac:spMkLst>
            <pc:docMk/>
            <pc:sldMk cId="0" sldId="264"/>
            <ac:spMk id="20494" creationId="{15E4D833-9D3E-13BF-B210-91EBA1600B27}"/>
          </ac:spMkLst>
        </pc:spChg>
        <pc:spChg chg="mod">
          <ac:chgData name="Bjarne Stroustrup" userId="feda092f62fc381e" providerId="LiveId" clId="{8844FB30-7EB8-4991-BD93-493602FE29CE}" dt="2024-03-31T18:00:16.226" v="621" actId="2711"/>
          <ac:spMkLst>
            <pc:docMk/>
            <pc:sldMk cId="0" sldId="264"/>
            <ac:spMk id="20502" creationId="{042640CC-3D1A-E4D4-856B-3DF0C05263C0}"/>
          </ac:spMkLst>
        </pc:spChg>
        <pc:spChg chg="mod">
          <ac:chgData name="Bjarne Stroustrup" userId="feda092f62fc381e" providerId="LiveId" clId="{8844FB30-7EB8-4991-BD93-493602FE29CE}" dt="2024-03-31T18:00:16.226" v="621" actId="2711"/>
          <ac:spMkLst>
            <pc:docMk/>
            <pc:sldMk cId="0" sldId="264"/>
            <ac:spMk id="20503" creationId="{7FA04178-A56C-A620-EA4A-08D004E26D2D}"/>
          </ac:spMkLst>
        </pc:spChg>
        <pc:spChg chg="mod">
          <ac:chgData name="Bjarne Stroustrup" userId="feda092f62fc381e" providerId="LiveId" clId="{8844FB30-7EB8-4991-BD93-493602FE29CE}" dt="2024-03-31T18:00:16.226" v="621" actId="2711"/>
          <ac:spMkLst>
            <pc:docMk/>
            <pc:sldMk cId="0" sldId="264"/>
            <ac:spMk id="20504" creationId="{52931FC9-BAD7-E01C-AA9C-12B8FEF4AE4C}"/>
          </ac:spMkLst>
        </pc:spChg>
        <pc:spChg chg="mod">
          <ac:chgData name="Bjarne Stroustrup" userId="feda092f62fc381e" providerId="LiveId" clId="{8844FB30-7EB8-4991-BD93-493602FE29CE}" dt="2024-03-31T18:03:27.059" v="630" actId="20577"/>
          <ac:spMkLst>
            <pc:docMk/>
            <pc:sldMk cId="0" sldId="264"/>
            <ac:spMk id="20506" creationId="{DE9A8A0A-BD3D-19C2-8A8D-51143E6C31BC}"/>
          </ac:spMkLst>
        </pc:spChg>
        <pc:cxnChg chg="mod">
          <ac:chgData name="Bjarne Stroustrup" userId="feda092f62fc381e" providerId="LiveId" clId="{8844FB30-7EB8-4991-BD93-493602FE29CE}" dt="2024-03-31T18:00:16.226" v="621" actId="2711"/>
          <ac:cxnSpMkLst>
            <pc:docMk/>
            <pc:sldMk cId="0" sldId="264"/>
            <ac:cxnSpMk id="20490" creationId="{85112B47-A819-8DFD-17F2-75B3F2792163}"/>
          </ac:cxnSpMkLst>
        </pc:cxnChg>
        <pc:cxnChg chg="mod">
          <ac:chgData name="Bjarne Stroustrup" userId="feda092f62fc381e" providerId="LiveId" clId="{8844FB30-7EB8-4991-BD93-493602FE29CE}" dt="2024-03-31T18:00:16.226" v="621" actId="2711"/>
          <ac:cxnSpMkLst>
            <pc:docMk/>
            <pc:sldMk cId="0" sldId="264"/>
            <ac:cxnSpMk id="20495" creationId="{1E0F8711-ACE9-8003-AFD4-33468307AF18}"/>
          </ac:cxnSpMkLst>
        </pc:cxnChg>
        <pc:cxnChg chg="mod">
          <ac:chgData name="Bjarne Stroustrup" userId="feda092f62fc381e" providerId="LiveId" clId="{8844FB30-7EB8-4991-BD93-493602FE29CE}" dt="2024-03-31T18:00:16.226" v="621" actId="2711"/>
          <ac:cxnSpMkLst>
            <pc:docMk/>
            <pc:sldMk cId="0" sldId="264"/>
            <ac:cxnSpMk id="20496" creationId="{B0D689B6-BDE3-9176-7F2A-659BA5F86699}"/>
          </ac:cxnSpMkLst>
        </pc:cxnChg>
        <pc:cxnChg chg="mod">
          <ac:chgData name="Bjarne Stroustrup" userId="feda092f62fc381e" providerId="LiveId" clId="{8844FB30-7EB8-4991-BD93-493602FE29CE}" dt="2024-03-31T18:00:16.226" v="621" actId="2711"/>
          <ac:cxnSpMkLst>
            <pc:docMk/>
            <pc:sldMk cId="0" sldId="264"/>
            <ac:cxnSpMk id="20497" creationId="{F72B85DC-623E-1410-D8CC-8E273A6BEB75}"/>
          </ac:cxnSpMkLst>
        </pc:cxnChg>
        <pc:cxnChg chg="mod">
          <ac:chgData name="Bjarne Stroustrup" userId="feda092f62fc381e" providerId="LiveId" clId="{8844FB30-7EB8-4991-BD93-493602FE29CE}" dt="2024-03-31T18:00:16.226" v="621" actId="2711"/>
          <ac:cxnSpMkLst>
            <pc:docMk/>
            <pc:sldMk cId="0" sldId="264"/>
            <ac:cxnSpMk id="20498" creationId="{3247A221-CA96-B53D-244F-D13B4E90BEFB}"/>
          </ac:cxnSpMkLst>
        </pc:cxnChg>
        <pc:cxnChg chg="mod">
          <ac:chgData name="Bjarne Stroustrup" userId="feda092f62fc381e" providerId="LiveId" clId="{8844FB30-7EB8-4991-BD93-493602FE29CE}" dt="2024-03-31T18:00:16.226" v="621" actId="2711"/>
          <ac:cxnSpMkLst>
            <pc:docMk/>
            <pc:sldMk cId="0" sldId="264"/>
            <ac:cxnSpMk id="20499" creationId="{BD5CF851-F787-54EA-CB6A-E623EC2771C3}"/>
          </ac:cxnSpMkLst>
        </pc:cxnChg>
        <pc:cxnChg chg="mod">
          <ac:chgData name="Bjarne Stroustrup" userId="feda092f62fc381e" providerId="LiveId" clId="{8844FB30-7EB8-4991-BD93-493602FE29CE}" dt="2024-03-31T18:00:16.226" v="621" actId="2711"/>
          <ac:cxnSpMkLst>
            <pc:docMk/>
            <pc:sldMk cId="0" sldId="264"/>
            <ac:cxnSpMk id="20500" creationId="{F5BB81B1-0827-40A4-EBA4-8FD51233AD18}"/>
          </ac:cxnSpMkLst>
        </pc:cxnChg>
        <pc:cxnChg chg="mod">
          <ac:chgData name="Bjarne Stroustrup" userId="feda092f62fc381e" providerId="LiveId" clId="{8844FB30-7EB8-4991-BD93-493602FE29CE}" dt="2024-03-31T18:00:16.226" v="621" actId="2711"/>
          <ac:cxnSpMkLst>
            <pc:docMk/>
            <pc:sldMk cId="0" sldId="264"/>
            <ac:cxnSpMk id="20501" creationId="{74B3919A-6945-634B-5D79-AE4132031CA2}"/>
          </ac:cxnSpMkLst>
        </pc:cxnChg>
        <pc:cxnChg chg="mod">
          <ac:chgData name="Bjarne Stroustrup" userId="feda092f62fc381e" providerId="LiveId" clId="{8844FB30-7EB8-4991-BD93-493602FE29CE}" dt="2024-03-31T18:00:16.226" v="621" actId="2711"/>
          <ac:cxnSpMkLst>
            <pc:docMk/>
            <pc:sldMk cId="0" sldId="264"/>
            <ac:cxnSpMk id="20505" creationId="{919E1FD5-7BA5-6D68-9C6A-778C2177B1FC}"/>
          </ac:cxnSpMkLst>
        </pc:cxnChg>
      </pc:sldChg>
      <pc:sldChg chg="addSp modSp mod">
        <pc:chgData name="Bjarne Stroustrup" userId="feda092f62fc381e" providerId="LiveId" clId="{8844FB30-7EB8-4991-BD93-493602FE29CE}" dt="2024-04-04T19:33:55.476" v="909" actId="400"/>
        <pc:sldMkLst>
          <pc:docMk/>
          <pc:sldMk cId="0" sldId="265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5"/>
            <ac:spMk id="6" creationId="{AFA39990-393D-230B-2938-D3CE86CAEA75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5"/>
            <ac:spMk id="36866" creationId="{6181CFC0-0F04-216E-1B13-09DA770AEBE3}"/>
          </ac:spMkLst>
        </pc:spChg>
        <pc:spChg chg="mod">
          <ac:chgData name="Bjarne Stroustrup" userId="feda092f62fc381e" providerId="LiveId" clId="{8844FB30-7EB8-4991-BD93-493602FE29CE}" dt="2024-04-04T19:33:55.476" v="909" actId="400"/>
          <ac:spMkLst>
            <pc:docMk/>
            <pc:sldMk cId="0" sldId="265"/>
            <ac:spMk id="36867" creationId="{4AE15FF4-5AF0-8545-EAB7-BF7F1A7DBAC8}"/>
          </ac:spMkLst>
        </pc:spChg>
        <pc:spChg chg="mod">
          <ac:chgData name="Bjarne Stroustrup" userId="feda092f62fc381e" providerId="LiveId" clId="{8844FB30-7EB8-4991-BD93-493602FE29CE}" dt="2024-03-31T17:47:08.468" v="433" actId="14100"/>
          <ac:spMkLst>
            <pc:docMk/>
            <pc:sldMk cId="0" sldId="265"/>
            <ac:spMk id="36868" creationId="{0C78DC2C-20AE-36D8-3F74-8A1ADB94BD02}"/>
          </ac:spMkLst>
        </pc:spChg>
        <pc:picChg chg="add mod">
          <ac:chgData name="Bjarne Stroustrup" userId="feda092f62fc381e" providerId="LiveId" clId="{8844FB30-7EB8-4991-BD93-493602FE29CE}" dt="2024-03-31T17:50:04.044" v="448" actId="1076"/>
          <ac:picMkLst>
            <pc:docMk/>
            <pc:sldMk cId="0" sldId="265"/>
            <ac:picMk id="2" creationId="{F364590E-17C4-8357-0570-1666EEF813A8}"/>
          </ac:picMkLst>
        </pc:picChg>
        <pc:picChg chg="mod">
          <ac:chgData name="Bjarne Stroustrup" userId="feda092f62fc381e" providerId="LiveId" clId="{8844FB30-7EB8-4991-BD93-493602FE29CE}" dt="2024-03-31T17:49:41.751" v="443" actId="1076"/>
          <ac:picMkLst>
            <pc:docMk/>
            <pc:sldMk cId="0" sldId="265"/>
            <ac:picMk id="39941" creationId="{1AD77DB9-1750-1E02-8D87-AFCE03A5439F}"/>
          </ac:picMkLst>
        </pc:picChg>
      </pc:sldChg>
      <pc:sldChg chg="modSp">
        <pc:chgData name="Bjarne Stroustrup" userId="feda092f62fc381e" providerId="LiveId" clId="{8844FB30-7EB8-4991-BD93-493602FE29CE}" dt="2024-03-31T17:23:27.186" v="63" actId="14100"/>
        <pc:sldMkLst>
          <pc:docMk/>
          <pc:sldMk cId="0" sldId="268"/>
        </pc:sldMkLst>
        <pc:spChg chg="mod">
          <ac:chgData name="Bjarne Stroustrup" userId="feda092f62fc381e" providerId="LiveId" clId="{8844FB30-7EB8-4991-BD93-493602FE29CE}" dt="2024-03-31T17:23:27.186" v="63" actId="14100"/>
          <ac:spMkLst>
            <pc:docMk/>
            <pc:sldMk cId="0" sldId="268"/>
            <ac:spMk id="3" creationId="{736AACF9-F57D-E3E5-BC7C-6AF821DB833A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8"/>
            <ac:spMk id="7" creationId="{0522251D-3D33-7B12-D628-B3942BDE5675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8"/>
            <ac:spMk id="7170" creationId="{37AB3B03-4403-4E62-206C-9CFECF81F6D6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8"/>
            <ac:spMk id="7171" creationId="{CEF6A6A8-1415-FA4C-D282-CC1FB674BE95}"/>
          </ac:spMkLst>
        </pc:sp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268"/>
            <ac:picMk id="2" creationId="{AE0C4FFA-9700-75FF-9879-773FE0301698}"/>
          </ac:picMkLst>
        </pc:pic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268"/>
            <ac:picMk id="7172" creationId="{63595897-E748-7746-F9CD-05EE121DA72C}"/>
          </ac:picMkLst>
        </pc:picChg>
      </pc:sldChg>
      <pc:sldChg chg="modSp mod">
        <pc:chgData name="Bjarne Stroustrup" userId="feda092f62fc381e" providerId="LiveId" clId="{8844FB30-7EB8-4991-BD93-493602FE29CE}" dt="2024-03-31T17:24:16.582" v="69" actId="1076"/>
        <pc:sldMkLst>
          <pc:docMk/>
          <pc:sldMk cId="0" sldId="269"/>
        </pc:sldMkLst>
        <pc:spChg chg="mod">
          <ac:chgData name="Bjarne Stroustrup" userId="feda092f62fc381e" providerId="LiveId" clId="{8844FB30-7EB8-4991-BD93-493602FE29CE}" dt="2024-03-31T17:24:12.658" v="68" actId="1076"/>
          <ac:spMkLst>
            <pc:docMk/>
            <pc:sldMk cId="0" sldId="269"/>
            <ac:spMk id="3" creationId="{E68BCB55-F977-26D3-F86F-83C2B136D9D2}"/>
          </ac:spMkLst>
        </pc:spChg>
        <pc:spChg chg="mod">
          <ac:chgData name="Bjarne Stroustrup" userId="feda092f62fc381e" providerId="LiveId" clId="{8844FB30-7EB8-4991-BD93-493602FE29CE}" dt="2024-03-31T17:24:16.582" v="69" actId="1076"/>
          <ac:spMkLst>
            <pc:docMk/>
            <pc:sldMk cId="0" sldId="269"/>
            <ac:spMk id="8" creationId="{23940438-8EF1-61E6-C42F-324698C11F35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9"/>
            <ac:spMk id="9" creationId="{53140872-4514-6662-C576-F7344DFE580C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9"/>
            <ac:spMk id="8194" creationId="{3185CC78-0796-D65D-ECDA-321E2471B3C9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69"/>
            <ac:spMk id="8195" creationId="{A6883CC5-3A3B-23A7-0D7F-F04279D9B5BB}"/>
          </ac:spMkLst>
        </pc:spChg>
        <pc:picChg chg="mod">
          <ac:chgData name="Bjarne Stroustrup" userId="feda092f62fc381e" providerId="LiveId" clId="{8844FB30-7EB8-4991-BD93-493602FE29CE}" dt="2024-03-31T17:24:05.378" v="66" actId="14100"/>
          <ac:picMkLst>
            <pc:docMk/>
            <pc:sldMk cId="0" sldId="269"/>
            <ac:picMk id="2" creationId="{DE418294-3349-882A-7D4F-C624CF53A617}"/>
          </ac:picMkLst>
        </pc:picChg>
        <pc:picChg chg="mod">
          <ac:chgData name="Bjarne Stroustrup" userId="feda092f62fc381e" providerId="LiveId" clId="{8844FB30-7EB8-4991-BD93-493602FE29CE}" dt="2024-03-31T17:24:08.968" v="67" actId="14100"/>
          <ac:picMkLst>
            <pc:docMk/>
            <pc:sldMk cId="0" sldId="269"/>
            <ac:picMk id="8196" creationId="{6EDDCA97-C7C9-4D59-CA31-E80A1CEEC0C7}"/>
          </ac:picMkLst>
        </pc:picChg>
      </pc:sldChg>
      <pc:sldChg chg="modSp">
        <pc:chgData name="Bjarne Stroustrup" userId="feda092f62fc381e" providerId="LiveId" clId="{8844FB30-7EB8-4991-BD93-493602FE29CE}" dt="2024-03-31T17:24:30.189" v="72" actId="14100"/>
        <pc:sldMkLst>
          <pc:docMk/>
          <pc:sldMk cId="0" sldId="270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0"/>
            <ac:spMk id="6" creationId="{195EE1A1-C27C-99CE-9523-7E4EB3B1FFD5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0"/>
            <ac:spMk id="9218" creationId="{0FAFED28-D9E7-7F67-5EAA-F616D37C19BE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0"/>
            <ac:spMk id="9219" creationId="{2F5E6CA7-4AB5-FC0C-9FF9-1D4F7175C421}"/>
          </ac:spMkLst>
        </pc:spChg>
        <pc:spChg chg="mod">
          <ac:chgData name="Bjarne Stroustrup" userId="feda092f62fc381e" providerId="LiveId" clId="{8844FB30-7EB8-4991-BD93-493602FE29CE}" dt="2024-03-31T17:24:30.189" v="72" actId="14100"/>
          <ac:spMkLst>
            <pc:docMk/>
            <pc:sldMk cId="0" sldId="270"/>
            <ac:spMk id="9220" creationId="{79069654-33FB-B7EC-51D9-A491BBF27A4B}"/>
          </ac:spMkLst>
        </pc:spChg>
        <pc:picChg chg="mod">
          <ac:chgData name="Bjarne Stroustrup" userId="feda092f62fc381e" providerId="LiveId" clId="{8844FB30-7EB8-4991-BD93-493602FE29CE}" dt="2024-03-31T17:24:26.204" v="71" actId="1076"/>
          <ac:picMkLst>
            <pc:docMk/>
            <pc:sldMk cId="0" sldId="270"/>
            <ac:picMk id="2" creationId="{BF6BD73A-744A-88BA-F2BE-62239AB5DE5A}"/>
          </ac:picMkLst>
        </pc:picChg>
      </pc:sldChg>
      <pc:sldChg chg="modSp">
        <pc:chgData name="Bjarne Stroustrup" userId="feda092f62fc381e" providerId="LiveId" clId="{8844FB30-7EB8-4991-BD93-493602FE29CE}" dt="2024-03-31T17:24:39.682" v="73" actId="14100"/>
        <pc:sldMkLst>
          <pc:docMk/>
          <pc:sldMk cId="0" sldId="271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1"/>
            <ac:spMk id="6" creationId="{06F96A10-39C6-0671-FA7F-9CC566BF36E8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1"/>
            <ac:spMk id="10242" creationId="{2EDC9196-E2DC-F410-E663-C7E4DA039DB5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1"/>
            <ac:spMk id="10243" creationId="{73EF76DA-AE44-0618-2C84-2B5AB6257D1D}"/>
          </ac:spMkLst>
        </pc:spChg>
        <pc:spChg chg="mod">
          <ac:chgData name="Bjarne Stroustrup" userId="feda092f62fc381e" providerId="LiveId" clId="{8844FB30-7EB8-4991-BD93-493602FE29CE}" dt="2024-03-31T17:24:39.682" v="73" actId="14100"/>
          <ac:spMkLst>
            <pc:docMk/>
            <pc:sldMk cId="0" sldId="271"/>
            <ac:spMk id="10244" creationId="{5E76F2B0-43C2-FD5F-5759-E465F4AAF030}"/>
          </ac:spMkLst>
        </pc:sp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271"/>
            <ac:picMk id="10245" creationId="{98CFAC2A-AEB2-9298-EF1C-4F811F53B0AA}"/>
          </ac:picMkLst>
        </pc:picChg>
      </pc:sldChg>
      <pc:sldChg chg="modSp mod">
        <pc:chgData name="Bjarne Stroustrup" userId="feda092f62fc381e" providerId="LiveId" clId="{8844FB30-7EB8-4991-BD93-493602FE29CE}" dt="2024-04-04T19:30:22.760" v="857" actId="14100"/>
        <pc:sldMkLst>
          <pc:docMk/>
          <pc:sldMk cId="0" sldId="272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2"/>
            <ac:spMk id="5" creationId="{9AE4F21C-F689-5C3E-F933-3054F6B44F16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2"/>
            <ac:spMk id="11266" creationId="{8C088077-3266-6235-4801-16FA6AD76EBE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2"/>
            <ac:spMk id="11267" creationId="{BC213DCD-4273-DCFA-5EE6-4D1C941299DC}"/>
          </ac:spMkLst>
        </pc:spChg>
        <pc:spChg chg="mod">
          <ac:chgData name="Bjarne Stroustrup" userId="feda092f62fc381e" providerId="LiveId" clId="{8844FB30-7EB8-4991-BD93-493602FE29CE}" dt="2024-04-04T19:30:22.760" v="857" actId="14100"/>
          <ac:spMkLst>
            <pc:docMk/>
            <pc:sldMk cId="0" sldId="272"/>
            <ac:spMk id="11268" creationId="{F343847A-3729-961E-84A0-AF0A225C11F8}"/>
          </ac:spMkLst>
        </pc:spChg>
      </pc:sldChg>
      <pc:sldChg chg="modSp mod">
        <pc:chgData name="Bjarne Stroustrup" userId="feda092f62fc381e" providerId="LiveId" clId="{8844FB30-7EB8-4991-BD93-493602FE29CE}" dt="2024-03-31T18:05:48.908" v="652" actId="1076"/>
        <pc:sldMkLst>
          <pc:docMk/>
          <pc:sldMk cId="0" sldId="273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3"/>
            <ac:spMk id="53" creationId="{91B1D09D-A71C-E64F-2043-42E6F6A9865C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3"/>
            <ac:spMk id="19458" creationId="{3A3EA282-59BB-DE2B-6548-63AA11302339}"/>
          </ac:spMkLst>
        </pc:spChg>
        <pc:spChg chg="mod">
          <ac:chgData name="Bjarne Stroustrup" userId="feda092f62fc381e" providerId="LiveId" clId="{8844FB30-7EB8-4991-BD93-493602FE29CE}" dt="2024-03-31T18:05:34.106" v="651" actId="20577"/>
          <ac:spMkLst>
            <pc:docMk/>
            <pc:sldMk cId="0" sldId="273"/>
            <ac:spMk id="19459" creationId="{FBBC9A63-2F89-23A5-9A1A-AF25B54BCAA9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08" creationId="{CAE0348F-C168-07FE-7E06-6F0FA45EB349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09" creationId="{CFF2A495-2D47-238A-AE3E-FFF081930FD6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10" creationId="{9B43A2B8-8869-026D-3F56-850E2322DAB3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11" creationId="{0F95E0CB-1025-DE30-336E-074EBE32F96D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15" creationId="{C3B14513-F602-93A9-8325-84FDEC173960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23" creationId="{16629347-FCF2-15FB-97FB-15D3DDA1CEAE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25" creationId="{40901CF7-4F07-B21A-80A9-879D7149BF8F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29" creationId="{B4541239-5131-7B1A-0C54-6734D83C7C5B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31" creationId="{FB857BF3-F69F-F4BB-FDAD-F3D02059C140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32" creationId="{2949E694-BE4D-F589-0BAF-EAA1F2555173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33" creationId="{98C908DF-7CE3-2AEB-FB5D-0AA6DACFFF34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34" creationId="{E22DE547-F0DB-D8B5-7BD8-02986DB34210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35" creationId="{DC59533C-D7E9-832E-2E77-DA88D7FDEE91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36" creationId="{A1DB70F7-5FAE-9234-178F-B25A90526025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37" creationId="{7B2D83AE-8C72-0204-0416-FCA555E25CBE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38" creationId="{AD974637-924D-61C1-2D8B-66E2A7E70E48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39" creationId="{DA3BECBE-8EC4-CD89-B06D-74EA7F11B7F9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40" creationId="{98EDD828-86BA-5466-00B4-BCC6E232D0B5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41" creationId="{13269E45-DDFD-F74A-A0EA-C060DF340F30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47" creationId="{3AAF919C-9BD5-8164-8D9F-752D9035D75A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48" creationId="{9D8C9EDC-B834-99EB-8582-944EE93EA84D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49" creationId="{B0F92525-AC6F-F7B9-3088-0678D9A29071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53" creationId="{D8269B13-75BE-5E3C-81EE-683612C3DC4D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54" creationId="{9A4C0844-8DC5-1539-42C2-4FC462FDE920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55" creationId="{E80FC2AF-BD56-F325-8421-D26D54A533D9}"/>
          </ac:spMkLst>
        </pc:spChg>
        <pc:spChg chg="mod">
          <ac:chgData name="Bjarne Stroustrup" userId="feda092f62fc381e" providerId="LiveId" clId="{8844FB30-7EB8-4991-BD93-493602FE29CE}" dt="2024-03-31T18:05:48.908" v="652" actId="1076"/>
          <ac:spMkLst>
            <pc:docMk/>
            <pc:sldMk cId="0" sldId="273"/>
            <ac:spMk id="21556" creationId="{CBE21813-1CD4-3148-66AC-6B391502495D}"/>
          </ac:spMkLst>
        </pc:sp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12" creationId="{053AD734-45B8-73E4-666C-278DFC1484B0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13" creationId="{5143580F-0AF2-2C89-2A10-541735276117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14" creationId="{0A946845-7082-1DBF-31AF-DBE4F10DFD27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16" creationId="{446783D5-1488-4038-94AC-C69A3F18B447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17" creationId="{4DB5C639-2542-DB30-8220-C8BC4AA52A69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18" creationId="{DA3B7943-53C3-90A2-CD6B-DE716E34D2FA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19" creationId="{448CEF4A-A9AF-48EE-0B2A-A11985C265D7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20" creationId="{AE88FEBF-7683-C806-6DD6-3E2F5482A9C5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21" creationId="{B09C7EDB-ED3D-5A18-CBFC-6B3F2A4CAF5C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22" creationId="{14D74CA1-FB7D-92F2-E3E5-74BC14FFB087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24" creationId="{532AC212-2F7B-14D4-3478-8A97F547E327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26" creationId="{73E1DA36-501B-BDA8-FA2B-2018ACCF54A5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27" creationId="{9238A159-DF7E-354A-A20E-C749B819CF8E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28" creationId="{E9E354E2-3454-D2DD-DC6F-CBB5FF559148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30" creationId="{8ECEF4B1-E6A2-6914-38D7-8815646850C0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42" creationId="{09B7EC22-D70A-ABF1-BAA1-D5128962F054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43" creationId="{D137C640-DDF9-1E77-33AD-B896EAF69235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44" creationId="{04DB618C-19D5-CA2E-91D7-48A276EA68FA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45" creationId="{00CA3056-EAB8-7455-5FE8-8D2566605DDA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46" creationId="{84A7FE49-113E-1542-9108-6EC3A7461110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50" creationId="{55009F25-4F7D-27AD-176F-6257F5AC2DF0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51" creationId="{30DEA4D8-5333-2A93-C71B-9A6FBE695A1B}"/>
          </ac:cxnSpMkLst>
        </pc:cxnChg>
        <pc:cxnChg chg="mod">
          <ac:chgData name="Bjarne Stroustrup" userId="feda092f62fc381e" providerId="LiveId" clId="{8844FB30-7EB8-4991-BD93-493602FE29CE}" dt="2024-03-31T18:05:48.908" v="652" actId="1076"/>
          <ac:cxnSpMkLst>
            <pc:docMk/>
            <pc:sldMk cId="0" sldId="273"/>
            <ac:cxnSpMk id="21552" creationId="{38A15657-00BC-D6AD-08C3-0D91AD972A93}"/>
          </ac:cxnSpMkLst>
        </pc:cxnChg>
      </pc:sldChg>
      <pc:sldChg chg="modSp">
        <pc:chgData name="Bjarne Stroustrup" userId="feda092f62fc381e" providerId="LiveId" clId="{8844FB30-7EB8-4991-BD93-493602FE29CE}" dt="2024-03-31T17:25:12.295" v="78" actId="14100"/>
        <pc:sldMkLst>
          <pc:docMk/>
          <pc:sldMk cId="0" sldId="274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4"/>
            <ac:spMk id="5" creationId="{83E7476C-B2A5-4BA7-4BC5-ED1575BB8D32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4"/>
            <ac:spMk id="12290" creationId="{59E781DB-682A-B4F6-80B9-24E311ED3064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4"/>
            <ac:spMk id="12291" creationId="{D503EED1-03C3-150B-89EB-BE91B5739F4B}"/>
          </ac:spMkLst>
        </pc:spChg>
        <pc:spChg chg="mod">
          <ac:chgData name="Bjarne Stroustrup" userId="feda092f62fc381e" providerId="LiveId" clId="{8844FB30-7EB8-4991-BD93-493602FE29CE}" dt="2024-03-31T17:25:12.295" v="78" actId="14100"/>
          <ac:spMkLst>
            <pc:docMk/>
            <pc:sldMk cId="0" sldId="274"/>
            <ac:spMk id="12292" creationId="{75D6609A-CFEC-3116-B3DD-0F7BCA7E4B43}"/>
          </ac:spMkLst>
        </pc:spChg>
      </pc:sldChg>
      <pc:sldChg chg="modSp">
        <pc:chgData name="Bjarne Stroustrup" userId="feda092f62fc381e" providerId="LiveId" clId="{8844FB30-7EB8-4991-BD93-493602FE29CE}" dt="2024-03-31T17:37:42.657" v="369" actId="14100"/>
        <pc:sldMkLst>
          <pc:docMk/>
          <pc:sldMk cId="0" sldId="275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5"/>
            <ac:spMk id="5" creationId="{6F7A7A41-36EC-2321-07EA-7247C7FB03F6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5"/>
            <ac:spMk id="17410" creationId="{C2840BC1-4428-B448-7A69-A9BEBC3C150B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5"/>
            <ac:spMk id="17411" creationId="{1B7EC89E-9CE5-7B7D-F87E-64A31C5F9FAE}"/>
          </ac:spMkLst>
        </pc:spChg>
        <pc:spChg chg="mod">
          <ac:chgData name="Bjarne Stroustrup" userId="feda092f62fc381e" providerId="LiveId" clId="{8844FB30-7EB8-4991-BD93-493602FE29CE}" dt="2024-03-31T17:37:42.657" v="369" actId="14100"/>
          <ac:spMkLst>
            <pc:docMk/>
            <pc:sldMk cId="0" sldId="275"/>
            <ac:spMk id="17412" creationId="{B53D6071-FB59-C2BF-1208-691D137F74CE}"/>
          </ac:spMkLst>
        </pc:spChg>
      </pc:sldChg>
      <pc:sldChg chg="modSp">
        <pc:chgData name="Bjarne Stroustrup" userId="feda092f62fc381e" providerId="LiveId" clId="{8844FB30-7EB8-4991-BD93-493602FE29CE}" dt="2024-03-31T17:23:10.746" v="62" actId="14100"/>
        <pc:sldMkLst>
          <pc:docMk/>
          <pc:sldMk cId="0" sldId="276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6"/>
            <ac:spMk id="5" creationId="{190B98E3-53D4-1B05-5AE5-CC9139464F7B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6"/>
            <ac:spMk id="6146" creationId="{810E0AE2-6D1E-A48E-B7C1-EEB69149EA5F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6"/>
            <ac:spMk id="6147" creationId="{8834C2BB-9BAC-1918-B7A6-0DBD3D290B00}"/>
          </ac:spMkLst>
        </pc:spChg>
        <pc:spChg chg="mod">
          <ac:chgData name="Bjarne Stroustrup" userId="feda092f62fc381e" providerId="LiveId" clId="{8844FB30-7EB8-4991-BD93-493602FE29CE}" dt="2024-03-31T17:23:10.746" v="62" actId="14100"/>
          <ac:spMkLst>
            <pc:docMk/>
            <pc:sldMk cId="0" sldId="276"/>
            <ac:spMk id="6148" creationId="{FEA1D3D0-A362-8951-C3B8-DD8A4E383FB9}"/>
          </ac:spMkLst>
        </pc:spChg>
      </pc:sldChg>
      <pc:sldChg chg="modSp">
        <pc:chgData name="Bjarne Stroustrup" userId="feda092f62fc381e" providerId="LiveId" clId="{8844FB30-7EB8-4991-BD93-493602FE29CE}" dt="2024-03-31T17:37:34.526" v="368" actId="14100"/>
        <pc:sldMkLst>
          <pc:docMk/>
          <pc:sldMk cId="0" sldId="277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7"/>
            <ac:spMk id="5" creationId="{4791EB07-E215-128F-3638-ADD6EFF7F234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7"/>
            <ac:spMk id="16386" creationId="{D0161B06-5183-9306-F02C-F6FAE83B23FD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k cId="0" sldId="277"/>
            <ac:spMk id="16387" creationId="{19A6EBAA-62B5-FCA6-F30D-DA2E58CB0383}"/>
          </ac:spMkLst>
        </pc:spChg>
        <pc:spChg chg="mod">
          <ac:chgData name="Bjarne Stroustrup" userId="feda092f62fc381e" providerId="LiveId" clId="{8844FB30-7EB8-4991-BD93-493602FE29CE}" dt="2024-03-31T17:37:34.526" v="368" actId="14100"/>
          <ac:spMkLst>
            <pc:docMk/>
            <pc:sldMk cId="0" sldId="277"/>
            <ac:spMk id="16388" creationId="{2C839321-98D7-28B5-BE52-5433FAEA1194}"/>
          </ac:spMkLst>
        </pc:spChg>
      </pc:sldChg>
      <pc:sldChg chg="modSp">
        <pc:chgData name="Bjarne Stroustrup" userId="feda092f62fc381e" providerId="LiveId" clId="{8844FB30-7EB8-4991-BD93-493602FE29CE}" dt="2024-03-31T17:38:31.980" v="374" actId="14100"/>
        <pc:sldMkLst>
          <pc:docMk/>
          <pc:sldMk cId="0" sldId="278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8"/>
            <ac:spMk id="6" creationId="{B2F5BB03-F976-D3E1-3630-70F7755E1274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8"/>
            <ac:spMk id="22530" creationId="{12EB4358-AD40-56B6-BA2D-505E73309FB3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8"/>
            <ac:spMk id="22531" creationId="{D4E31147-C0EB-3733-1DF7-56C68A3D61DD}"/>
          </ac:spMkLst>
        </pc:spChg>
        <pc:spChg chg="mod">
          <ac:chgData name="Bjarne Stroustrup" userId="feda092f62fc381e" providerId="LiveId" clId="{8844FB30-7EB8-4991-BD93-493602FE29CE}" dt="2024-03-31T17:38:31.980" v="374" actId="14100"/>
          <ac:spMkLst>
            <pc:docMk/>
            <pc:sldMk cId="0" sldId="278"/>
            <ac:spMk id="22532" creationId="{51886A1B-BC2C-CEF3-0C7D-17E56183A310}"/>
          </ac:spMkLst>
        </pc:sp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278"/>
            <ac:picMk id="25603" creationId="{4EC18C3F-2908-188D-68D5-93B26481C9B5}"/>
          </ac:picMkLst>
        </pc:picChg>
      </pc:sldChg>
      <pc:sldChg chg="modSp">
        <pc:chgData name="Bjarne Stroustrup" userId="feda092f62fc381e" providerId="LiveId" clId="{8844FB30-7EB8-4991-BD93-493602FE29CE}" dt="2024-03-31T17:38:48.323" v="376" actId="14100"/>
        <pc:sldMkLst>
          <pc:docMk/>
          <pc:sldMk cId="0" sldId="279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9"/>
            <ac:spMk id="9" creationId="{61252A59-8CD8-2CE6-A1BE-2BC6549EE685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9"/>
            <ac:spMk id="24578" creationId="{5DF49DF7-CA79-B35F-F45B-067D0B8EE33F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79"/>
            <ac:spMk id="24579" creationId="{C17072BC-BBD5-8753-AACD-EB094C34DCD3}"/>
          </ac:spMkLst>
        </pc:spChg>
        <pc:spChg chg="mod">
          <ac:chgData name="Bjarne Stroustrup" userId="feda092f62fc381e" providerId="LiveId" clId="{8844FB30-7EB8-4991-BD93-493602FE29CE}" dt="2024-03-31T17:38:48.323" v="376" actId="14100"/>
          <ac:spMkLst>
            <pc:docMk/>
            <pc:sldMk cId="0" sldId="279"/>
            <ac:spMk id="24581" creationId="{F3C806C0-F83A-FBF7-35AA-38569CBEF355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k cId="0" sldId="279"/>
            <ac:spMk id="27655" creationId="{9C0E7E5A-3C0B-0D78-C1C4-90126F42EBDE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k cId="0" sldId="279"/>
            <ac:spMk id="27656" creationId="{1C0C6874-9C69-4842-CE85-7148A6B19113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k cId="0" sldId="279"/>
            <ac:spMk id="27658" creationId="{E39CA586-A27F-DC27-3AF5-85ECBC4F0B60}"/>
          </ac:spMkLst>
        </pc:sp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279"/>
            <ac:picMk id="27651" creationId="{73E27E1D-E254-5983-2A7D-23526419E91E}"/>
          </ac:picMkLst>
        </pc:pic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279"/>
            <ac:picMk id="27652" creationId="{8784CF9C-9E5D-E2A5-4AB9-9205F6A1C146}"/>
          </ac:picMkLst>
        </pc:picChg>
      </pc:sldChg>
      <pc:sldChg chg="modSp">
        <pc:chgData name="Bjarne Stroustrup" userId="feda092f62fc381e" providerId="LiveId" clId="{8844FB30-7EB8-4991-BD93-493602FE29CE}" dt="2024-03-31T17:40:13.982" v="387" actId="14100"/>
        <pc:sldMkLst>
          <pc:docMk/>
          <pc:sldMk cId="0" sldId="282"/>
        </pc:sldMkLst>
        <pc:spChg chg="mod">
          <ac:chgData name="Bjarne Stroustrup" userId="feda092f62fc381e" providerId="LiveId" clId="{8844FB30-7EB8-4991-BD93-493602FE29CE}" dt="2024-03-31T17:39:55.233" v="384" actId="14100"/>
          <ac:spMkLst>
            <pc:docMk/>
            <pc:sldMk cId="0" sldId="282"/>
            <ac:spMk id="3" creationId="{04900F9F-4F46-D804-8C9E-E411C8EDFB7B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2"/>
            <ac:spMk id="7" creationId="{BFB6DF22-53ED-501A-AFD9-491E301D8359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2"/>
            <ac:spMk id="28674" creationId="{254B013E-15E2-539D-4C54-70FE95DAE3B9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2"/>
            <ac:spMk id="28675" creationId="{FBDCBD11-FE2E-704E-24F2-3A7A40E2C9AC}"/>
          </ac:spMkLst>
        </pc:spChg>
        <pc:picChg chg="mod">
          <ac:chgData name="Bjarne Stroustrup" userId="feda092f62fc381e" providerId="LiveId" clId="{8844FB30-7EB8-4991-BD93-493602FE29CE}" dt="2024-03-31T17:40:13.982" v="387" actId="14100"/>
          <ac:picMkLst>
            <pc:docMk/>
            <pc:sldMk cId="0" sldId="282"/>
            <ac:picMk id="31747" creationId="{7003775F-7B99-E780-EAFC-3B6A7F1E8392}"/>
          </ac:picMkLst>
        </pc:picChg>
        <pc:picChg chg="mod">
          <ac:chgData name="Bjarne Stroustrup" userId="feda092f62fc381e" providerId="LiveId" clId="{8844FB30-7EB8-4991-BD93-493602FE29CE}" dt="2024-03-31T17:40:04.546" v="386" actId="1076"/>
          <ac:picMkLst>
            <pc:docMk/>
            <pc:sldMk cId="0" sldId="282"/>
            <ac:picMk id="31748" creationId="{1AC5607E-900B-8D2D-7D1F-66E0E54D2333}"/>
          </ac:picMkLst>
        </pc:picChg>
      </pc:sldChg>
      <pc:sldChg chg="modSp">
        <pc:chgData name="Bjarne Stroustrup" userId="feda092f62fc381e" providerId="LiveId" clId="{8844FB30-7EB8-4991-BD93-493602FE29CE}" dt="2024-03-31T17:39:39.091" v="382" actId="14100"/>
        <pc:sldMkLst>
          <pc:docMk/>
          <pc:sldMk cId="0" sldId="285"/>
        </pc:sldMkLst>
        <pc:spChg chg="mod">
          <ac:chgData name="Bjarne Stroustrup" userId="feda092f62fc381e" providerId="LiveId" clId="{8844FB30-7EB8-4991-BD93-493602FE29CE}" dt="2024-03-31T17:39:31.966" v="379" actId="14100"/>
          <ac:spMkLst>
            <pc:docMk/>
            <pc:sldMk cId="0" sldId="285"/>
            <ac:spMk id="3" creationId="{A13BF5BD-77FE-61CE-74AF-6BF5A78F25CA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5"/>
            <ac:spMk id="7" creationId="{AE0300B3-0B12-C034-8FC9-3BC89C1D7016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5"/>
            <ac:spMk id="26626" creationId="{02872858-2651-A777-4EAB-31915C149C95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5"/>
            <ac:spMk id="26627" creationId="{F52E7998-894D-FEC2-5EC6-5DACA8B74065}"/>
          </ac:spMkLst>
        </pc:spChg>
        <pc:picChg chg="mod">
          <ac:chgData name="Bjarne Stroustrup" userId="feda092f62fc381e" providerId="LiveId" clId="{8844FB30-7EB8-4991-BD93-493602FE29CE}" dt="2024-03-31T17:39:35.124" v="381" actId="14100"/>
          <ac:picMkLst>
            <pc:docMk/>
            <pc:sldMk cId="0" sldId="285"/>
            <ac:picMk id="29699" creationId="{848464CF-F13A-CA5F-6B5B-E37D11C1F361}"/>
          </ac:picMkLst>
        </pc:picChg>
        <pc:picChg chg="mod">
          <ac:chgData name="Bjarne Stroustrup" userId="feda092f62fc381e" providerId="LiveId" clId="{8844FB30-7EB8-4991-BD93-493602FE29CE}" dt="2024-03-31T17:39:39.091" v="382" actId="14100"/>
          <ac:picMkLst>
            <pc:docMk/>
            <pc:sldMk cId="0" sldId="285"/>
            <ac:picMk id="29700" creationId="{E12A6E41-C0D3-C8B7-9EAA-933C561925CF}"/>
          </ac:picMkLst>
        </pc:picChg>
      </pc:sldChg>
      <pc:sldChg chg="modSp mod">
        <pc:chgData name="Bjarne Stroustrup" userId="feda092f62fc381e" providerId="LiveId" clId="{8844FB30-7EB8-4991-BD93-493602FE29CE}" dt="2024-04-04T19:33:13.178" v="903" actId="14100"/>
        <pc:sldMkLst>
          <pc:docMk/>
          <pc:sldMk cId="0" sldId="286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6"/>
            <ac:spMk id="6" creationId="{6517816C-625B-EE44-E6F8-ED453E47C9D7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6"/>
            <ac:spMk id="35842" creationId="{63AD4CF3-F8D8-AF33-02BF-524E6EB5CA68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6"/>
            <ac:spMk id="35843" creationId="{FBFF6893-D428-F0BC-F5F9-74E4006996F7}"/>
          </ac:spMkLst>
        </pc:spChg>
        <pc:spChg chg="mod">
          <ac:chgData name="Bjarne Stroustrup" userId="feda092f62fc381e" providerId="LiveId" clId="{8844FB30-7EB8-4991-BD93-493602FE29CE}" dt="2024-04-04T19:33:13.178" v="903" actId="14100"/>
          <ac:spMkLst>
            <pc:docMk/>
            <pc:sldMk cId="0" sldId="286"/>
            <ac:spMk id="35844" creationId="{51C7829C-6814-E799-1ABD-B0ADF04F4E7B}"/>
          </ac:spMkLst>
        </pc:spChg>
        <pc:picChg chg="mod">
          <ac:chgData name="Bjarne Stroustrup" userId="feda092f62fc381e" providerId="LiveId" clId="{8844FB30-7EB8-4991-BD93-493602FE29CE}" dt="2024-03-31T17:46:30.087" v="431" actId="14100"/>
          <ac:picMkLst>
            <pc:docMk/>
            <pc:sldMk cId="0" sldId="286"/>
            <ac:picMk id="38915" creationId="{0B9FA9BC-4AAB-A4F6-B1BA-08344A0BB9DB}"/>
          </ac:picMkLst>
        </pc:picChg>
      </pc:sldChg>
      <pc:sldChg chg="modSp">
        <pc:chgData name="Bjarne Stroustrup" userId="feda092f62fc381e" providerId="LiveId" clId="{8844FB30-7EB8-4991-BD93-493602FE29CE}" dt="2024-03-31T17:42:01.372" v="399" actId="14100"/>
        <pc:sldMkLst>
          <pc:docMk/>
          <pc:sldMk cId="0" sldId="287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7"/>
            <ac:spMk id="6" creationId="{90693279-BBF7-F9D1-CD94-2B8875922F87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7"/>
            <ac:spMk id="30722" creationId="{AC85A6A7-ABD6-A613-88E7-74225D3D2E0B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7"/>
            <ac:spMk id="30723" creationId="{2FF2CEA7-214F-B26F-8A13-55800A3F3C29}"/>
          </ac:spMkLst>
        </pc:spChg>
        <pc:spChg chg="mod">
          <ac:chgData name="Bjarne Stroustrup" userId="feda092f62fc381e" providerId="LiveId" clId="{8844FB30-7EB8-4991-BD93-493602FE29CE}" dt="2024-03-31T17:42:01.372" v="399" actId="14100"/>
          <ac:spMkLst>
            <pc:docMk/>
            <pc:sldMk cId="0" sldId="287"/>
            <ac:spMk id="30724" creationId="{D7309B7D-EC77-1B59-4695-16C8909361F6}"/>
          </ac:spMkLst>
        </pc:sp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287"/>
            <ac:picMk id="33797" creationId="{45B3AC40-080A-D007-A776-58A4E91B6545}"/>
          </ac:picMkLst>
        </pc:picChg>
      </pc:sldChg>
      <pc:sldChg chg="modSp mod">
        <pc:chgData name="Bjarne Stroustrup" userId="feda092f62fc381e" providerId="LiveId" clId="{8844FB30-7EB8-4991-BD93-493602FE29CE}" dt="2024-03-31T17:43:01.578" v="407" actId="1076"/>
        <pc:sldMkLst>
          <pc:docMk/>
          <pc:sldMk cId="0" sldId="288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8"/>
            <ac:spMk id="8" creationId="{E88DB5E1-4D4D-373C-8B44-E77C4BB4C845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8"/>
            <ac:spMk id="32770" creationId="{B2055D5B-BD3E-F532-1596-4E75FE221014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88"/>
            <ac:spMk id="32771" creationId="{FF96E018-E8BC-A088-FAF3-43BA2F6662D6}"/>
          </ac:spMkLst>
        </pc:spChg>
        <pc:spChg chg="mod">
          <ac:chgData name="Bjarne Stroustrup" userId="feda092f62fc381e" providerId="LiveId" clId="{8844FB30-7EB8-4991-BD93-493602FE29CE}" dt="2024-03-31T17:42:19.770" v="401" actId="14100"/>
          <ac:spMkLst>
            <pc:docMk/>
            <pc:sldMk cId="0" sldId="288"/>
            <ac:spMk id="32772" creationId="{A4798CCB-8FAF-081E-E60E-7159B218AAF8}"/>
          </ac:spMkLst>
        </pc:spChg>
        <pc:spChg chg="mod">
          <ac:chgData name="Bjarne Stroustrup" userId="feda092f62fc381e" providerId="LiveId" clId="{8844FB30-7EB8-4991-BD93-493602FE29CE}" dt="2024-03-31T17:42:54.714" v="406" actId="14100"/>
          <ac:spMkLst>
            <pc:docMk/>
            <pc:sldMk cId="0" sldId="288"/>
            <ac:spMk id="32774" creationId="{6A8B1834-750B-9C04-07E7-1BDA93DF7A7D}"/>
          </ac:spMkLst>
        </pc:sp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288"/>
            <ac:picMk id="35844" creationId="{1EF99C86-9186-8CF3-819E-DCDDF3C93D0B}"/>
          </ac:picMkLst>
        </pc:picChg>
        <pc:picChg chg="mod">
          <ac:chgData name="Bjarne Stroustrup" userId="feda092f62fc381e" providerId="LiveId" clId="{8844FB30-7EB8-4991-BD93-493602FE29CE}" dt="2024-03-31T17:43:01.578" v="407" actId="1076"/>
          <ac:picMkLst>
            <pc:docMk/>
            <pc:sldMk cId="0" sldId="288"/>
            <ac:picMk id="35847" creationId="{18B42AC9-6DC0-67FF-1A66-D988D49EAE63}"/>
          </ac:picMkLst>
        </pc:picChg>
      </pc:sldChg>
      <pc:sldChg chg="modSp">
        <pc:chgData name="Bjarne Stroustrup" userId="feda092f62fc381e" providerId="LiveId" clId="{8844FB30-7EB8-4991-BD93-493602FE29CE}" dt="2024-03-31T17:38:15.510" v="372" actId="1076"/>
        <pc:sldMkLst>
          <pc:docMk/>
          <pc:sldMk cId="0" sldId="290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0"/>
            <ac:spMk id="6" creationId="{9F1708DF-C8EB-F348-94AA-902BCA85852D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0"/>
            <ac:spMk id="20482" creationId="{D615E8EE-4644-B066-8590-41F2E9714750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k cId="0" sldId="290"/>
            <ac:spMk id="20483" creationId="{71C8E7A5-6854-FCA3-D7B9-C5731E32C3BC}"/>
          </ac:spMkLst>
        </pc:spChg>
        <pc:spChg chg="mod">
          <ac:chgData name="Bjarne Stroustrup" userId="feda092f62fc381e" providerId="LiveId" clId="{8844FB30-7EB8-4991-BD93-493602FE29CE}" dt="2024-03-31T17:38:07.828" v="371" actId="1076"/>
          <ac:spMkLst>
            <pc:docMk/>
            <pc:sldMk cId="0" sldId="290"/>
            <ac:spMk id="20484" creationId="{1EC067C0-1B16-D63D-32C7-04E02CD2B238}"/>
          </ac:spMkLst>
        </pc:sp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290"/>
            <ac:picMk id="23555" creationId="{7218BDDD-A706-E56B-18A1-69EB4D95FB31}"/>
          </ac:picMkLst>
        </pc:picChg>
        <pc:picChg chg="mod">
          <ac:chgData name="Bjarne Stroustrup" userId="feda092f62fc381e" providerId="LiveId" clId="{8844FB30-7EB8-4991-BD93-493602FE29CE}" dt="2024-03-31T17:38:15.510" v="372" actId="1076"/>
          <ac:picMkLst>
            <pc:docMk/>
            <pc:sldMk cId="0" sldId="290"/>
            <ac:picMk id="23559" creationId="{86F3B4BF-5286-DE18-3EC5-C06F7DA391F0}"/>
          </ac:picMkLst>
        </pc:picChg>
      </pc:sldChg>
      <pc:sldChg chg="modSp mod">
        <pc:chgData name="Bjarne Stroustrup" userId="feda092f62fc381e" providerId="LiveId" clId="{8844FB30-7EB8-4991-BD93-493602FE29CE}" dt="2024-04-04T19:40:37.745" v="1065" actId="20577"/>
        <pc:sldMkLst>
          <pc:docMk/>
          <pc:sldMk cId="0" sldId="292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2"/>
            <ac:spMk id="5" creationId="{0F95ECBA-1C3A-0775-1F83-91A0F3418F7E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2"/>
            <ac:spMk id="39938" creationId="{316119E8-8869-C781-DB8F-113E5E81689C}"/>
          </ac:spMkLst>
        </pc:spChg>
        <pc:spChg chg="mod">
          <ac:chgData name="Bjarne Stroustrup" userId="feda092f62fc381e" providerId="LiveId" clId="{8844FB30-7EB8-4991-BD93-493602FE29CE}" dt="2024-04-04T19:35:51.870" v="972" actId="14100"/>
          <ac:spMkLst>
            <pc:docMk/>
            <pc:sldMk cId="0" sldId="292"/>
            <ac:spMk id="39939" creationId="{E920DA29-44B3-2DA1-FBFF-AE47100EDF9E}"/>
          </ac:spMkLst>
        </pc:spChg>
        <pc:spChg chg="mod">
          <ac:chgData name="Bjarne Stroustrup" userId="feda092f62fc381e" providerId="LiveId" clId="{8844FB30-7EB8-4991-BD93-493602FE29CE}" dt="2024-04-04T19:40:37.745" v="1065" actId="20577"/>
          <ac:spMkLst>
            <pc:docMk/>
            <pc:sldMk cId="0" sldId="292"/>
            <ac:spMk id="39940" creationId="{78E61AAD-934F-9911-1899-0304D57FBFDF}"/>
          </ac:spMkLst>
        </pc:spChg>
      </pc:sldChg>
      <pc:sldChg chg="addSp modSp mod">
        <pc:chgData name="Bjarne Stroustrup" userId="feda092f62fc381e" providerId="LiveId" clId="{8844FB30-7EB8-4991-BD93-493602FE29CE}" dt="2024-03-31T17:46:18.324" v="429" actId="2711"/>
        <pc:sldMkLst>
          <pc:docMk/>
          <pc:sldMk cId="0" sldId="294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4"/>
            <ac:spMk id="30" creationId="{57656BE1-D3B6-5374-0CD6-9D1A6356C4C8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4"/>
            <ac:spMk id="34818" creationId="{818043CB-A7AA-8AC8-170F-1AE9D52D19EC}"/>
          </ac:spMkLst>
        </pc:spChg>
        <pc:spChg chg="mod">
          <ac:chgData name="Bjarne Stroustrup" userId="feda092f62fc381e" providerId="LiveId" clId="{8844FB30-7EB8-4991-BD93-493602FE29CE}" dt="2024-03-31T17:45:51.882" v="428" actId="14100"/>
          <ac:spMkLst>
            <pc:docMk/>
            <pc:sldMk cId="0" sldId="294"/>
            <ac:spMk id="34819" creationId="{D6DBC041-E76B-B37A-4DCA-ACC136EA3AFF}"/>
          </ac:spMkLst>
        </pc:spChg>
        <pc:spChg chg="mod">
          <ac:chgData name="Bjarne Stroustrup" userId="feda092f62fc381e" providerId="LiveId" clId="{8844FB30-7EB8-4991-BD93-493602FE29CE}" dt="2024-03-31T17:43:58.342" v="418" actId="14100"/>
          <ac:spMkLst>
            <pc:docMk/>
            <pc:sldMk cId="0" sldId="294"/>
            <ac:spMk id="34820" creationId="{8AAB8337-D032-E1B1-4D1C-D502807CEF15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893" creationId="{2E6F5118-03AC-05BE-ED73-15D1AF27D2A4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894" creationId="{8152CD71-7EFA-E988-F803-D8FD73D78FEC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895" creationId="{0CE5D4A1-C8C9-AE18-3DFD-D2F48D2E6879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896" creationId="{CD64AB30-C4FE-0A68-DB44-6AB347ED7355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897" creationId="{61156315-A05A-469A-B3EC-DEE448757AC4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898" creationId="{43B787AA-49FF-8A5E-6278-7C5885880F2A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899" creationId="{989B604F-79D0-2B18-0093-D7AE105142FC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900" creationId="{B1774D41-B42E-8CF6-4DD6-FE99D60F19A3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911" creationId="{F2714B08-A224-D835-E545-09C69615C875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912" creationId="{0D0ECBC3-1130-9E97-300C-3AF069AF7C70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913" creationId="{A1359DF5-B38D-8D7E-98C9-8065A3DAEE0D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919" creationId="{9D85BFE5-3564-3A25-C6A9-69053E912BFC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921" creationId="{8FED3B13-284F-52CA-2754-80F45CE2FD8C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922" creationId="{C91E8E5D-FA12-422B-47A4-CF752C8A9ED1}"/>
          </ac:spMkLst>
        </pc:spChg>
        <pc:spChg chg="mod">
          <ac:chgData name="Bjarne Stroustrup" userId="feda092f62fc381e" providerId="LiveId" clId="{8844FB30-7EB8-4991-BD93-493602FE29CE}" dt="2024-03-31T17:46:18.324" v="429" actId="2711"/>
          <ac:spMkLst>
            <pc:docMk/>
            <pc:sldMk cId="0" sldId="294"/>
            <ac:spMk id="37924" creationId="{52E173E9-99D9-C32B-5F0B-67D2B00D7A1B}"/>
          </ac:spMkLst>
        </pc:spChg>
        <pc:cxnChg chg="add 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6" creationId="{511B6B51-F387-A597-C9A0-1CFDD4846FDE}"/>
          </ac:cxnSpMkLst>
        </pc:cxnChg>
        <pc:cxnChg chg="add">
          <ac:chgData name="Bjarne Stroustrup" userId="feda092f62fc381e" providerId="LiveId" clId="{8844FB30-7EB8-4991-BD93-493602FE29CE}" dt="2024-03-31T17:45:33.535" v="425" actId="11529"/>
          <ac:cxnSpMkLst>
            <pc:docMk/>
            <pc:sldMk cId="0" sldId="294"/>
            <ac:cxnSpMk id="8" creationId="{674A0DA6-461D-DD9D-EEB5-F72FB660E6FF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01" creationId="{24C9FE9F-621F-2BAD-53F9-C7511E42B40C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02" creationId="{7402B946-630B-7519-92CE-3F72AAC6F4D1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03" creationId="{282B8E27-7DAB-3D21-8973-8D5BD92AAD6C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04" creationId="{F181A9C5-3D36-71E0-E0C2-B8D655608534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05" creationId="{88036481-38E9-E452-7570-06E9328DA999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06" creationId="{649EA069-65AB-72D0-1AA6-8B3A253A88DE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07" creationId="{17393620-3B0B-A936-6824-66BF49EBD77C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08" creationId="{674B035A-CBE1-C290-C478-D484A4B37DA3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09" creationId="{FEEC76F4-1B1C-A828-C894-606DDC5D4318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10" creationId="{0287DBF5-22CB-34CF-533C-5D6F968EA528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14" creationId="{01FB7A4E-8B55-3256-4A40-2ADA0AFC5CEF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15" creationId="{A217348B-2408-279F-AB26-6AD9E64DC5A4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16" creationId="{58EAC40A-758B-290B-8DA0-F803D1B884A8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17" creationId="{3DA109F5-F58C-ECE3-C2EB-A2FA6ECE2D56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20" creationId="{D4E7DFB5-928E-802D-FD63-727AAE7F5484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23" creationId="{3C1A767F-76B5-F5E6-8BF4-8EFB7DD2144D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25" creationId="{0ABDC471-CEE7-6852-D401-B2ADB8FDD90E}"/>
          </ac:cxnSpMkLst>
        </pc:cxnChg>
        <pc:cxnChg chg="mod">
          <ac:chgData name="Bjarne Stroustrup" userId="feda092f62fc381e" providerId="LiveId" clId="{8844FB30-7EB8-4991-BD93-493602FE29CE}" dt="2024-03-31T17:46:18.324" v="429" actId="2711"/>
          <ac:cxnSpMkLst>
            <pc:docMk/>
            <pc:sldMk cId="0" sldId="294"/>
            <ac:cxnSpMk id="37926" creationId="{4B551245-B608-9BF8-9782-39008196FDCC}"/>
          </ac:cxnSpMkLst>
        </pc:cxnChg>
      </pc:sldChg>
      <pc:sldChg chg="modSp">
        <pc:chgData name="Bjarne Stroustrup" userId="feda092f62fc381e" providerId="LiveId" clId="{8844FB30-7EB8-4991-BD93-493602FE29CE}" dt="2024-03-31T17:38:23.587" v="373" actId="14100"/>
        <pc:sldMkLst>
          <pc:docMk/>
          <pc:sldMk cId="0" sldId="296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6"/>
            <ac:spMk id="5" creationId="{478E29EE-DFFA-D55D-160C-9DC86983802B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6"/>
            <ac:spMk id="21506" creationId="{8CD20E1C-B0D2-1E4D-0378-7CEC9141C3A6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6"/>
            <ac:spMk id="21507" creationId="{463CB622-4832-EDFB-A68F-8520ED9F25BB}"/>
          </ac:spMkLst>
        </pc:spChg>
        <pc:spChg chg="mod">
          <ac:chgData name="Bjarne Stroustrup" userId="feda092f62fc381e" providerId="LiveId" clId="{8844FB30-7EB8-4991-BD93-493602FE29CE}" dt="2024-03-31T17:38:23.587" v="373" actId="14100"/>
          <ac:spMkLst>
            <pc:docMk/>
            <pc:sldMk cId="0" sldId="296"/>
            <ac:spMk id="21508" creationId="{E806CF43-FB15-D135-0C56-F86721CADD81}"/>
          </ac:spMkLst>
        </pc:spChg>
      </pc:sldChg>
      <pc:sldChg chg="modSp">
        <pc:chgData name="Bjarne Stroustrup" userId="feda092f62fc381e" providerId="LiveId" clId="{8844FB30-7EB8-4991-BD93-493602FE29CE}" dt="2024-03-31T17:38:38.482" v="375" actId="14100"/>
        <pc:sldMkLst>
          <pc:docMk/>
          <pc:sldMk cId="0" sldId="297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7"/>
            <ac:spMk id="5" creationId="{E58F647C-811E-B278-9AB3-F7254830B1F0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7"/>
            <ac:spMk id="23554" creationId="{42FD881D-F8FA-2F7C-B1A9-22ABD36282BB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7"/>
            <ac:spMk id="23555" creationId="{BE930A40-48F4-9FB8-AB29-F14E1746A321}"/>
          </ac:spMkLst>
        </pc:spChg>
        <pc:spChg chg="mod">
          <ac:chgData name="Bjarne Stroustrup" userId="feda092f62fc381e" providerId="LiveId" clId="{8844FB30-7EB8-4991-BD93-493602FE29CE}" dt="2024-03-31T17:38:38.482" v="375" actId="14100"/>
          <ac:spMkLst>
            <pc:docMk/>
            <pc:sldMk cId="0" sldId="297"/>
            <ac:spMk id="23556" creationId="{54C997C8-4E36-2629-53B2-3BBF60A9265A}"/>
          </ac:spMkLst>
        </pc:spChg>
      </pc:sldChg>
      <pc:sldChg chg="modSp">
        <pc:chgData name="Bjarne Stroustrup" userId="feda092f62fc381e" providerId="LiveId" clId="{8844FB30-7EB8-4991-BD93-493602FE29CE}" dt="2024-03-31T17:38:55.530" v="377" actId="14100"/>
        <pc:sldMkLst>
          <pc:docMk/>
          <pc:sldMk cId="0" sldId="298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8"/>
            <ac:spMk id="5" creationId="{72D375A1-2F2A-902D-6C06-3391DC09D8B2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8"/>
            <ac:spMk id="25602" creationId="{EB4B8220-CC21-3EFB-4003-4512EDAFC0A1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8"/>
            <ac:spMk id="25603" creationId="{5FD54023-40F9-95B5-BDEE-AB69537250C1}"/>
          </ac:spMkLst>
        </pc:spChg>
        <pc:spChg chg="mod">
          <ac:chgData name="Bjarne Stroustrup" userId="feda092f62fc381e" providerId="LiveId" clId="{8844FB30-7EB8-4991-BD93-493602FE29CE}" dt="2024-03-31T17:38:55.530" v="377" actId="14100"/>
          <ac:spMkLst>
            <pc:docMk/>
            <pc:sldMk cId="0" sldId="298"/>
            <ac:spMk id="25604" creationId="{5DE3E950-3A6F-DBA7-1C01-836C4366F912}"/>
          </ac:spMkLst>
        </pc:spChg>
      </pc:sldChg>
      <pc:sldChg chg="modSp">
        <pc:chgData name="Bjarne Stroustrup" userId="feda092f62fc381e" providerId="LiveId" clId="{8844FB30-7EB8-4991-BD93-493602FE29CE}" dt="2024-03-31T17:39:21.370" v="378" actId="14100"/>
        <pc:sldMkLst>
          <pc:docMk/>
          <pc:sldMk cId="0" sldId="299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9"/>
            <ac:spMk id="5" creationId="{2158C396-533D-00B5-BB23-E72E7A622574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9"/>
            <ac:spMk id="27650" creationId="{202CD338-5E5C-654F-E9A3-996571CCD3C2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299"/>
            <ac:spMk id="27651" creationId="{3FCF81A9-6437-DA09-A70C-F7E14BA295C0}"/>
          </ac:spMkLst>
        </pc:spChg>
        <pc:spChg chg="mod">
          <ac:chgData name="Bjarne Stroustrup" userId="feda092f62fc381e" providerId="LiveId" clId="{8844FB30-7EB8-4991-BD93-493602FE29CE}" dt="2024-03-31T17:39:21.370" v="378" actId="14100"/>
          <ac:spMkLst>
            <pc:docMk/>
            <pc:sldMk cId="0" sldId="299"/>
            <ac:spMk id="27652" creationId="{C5F4B81D-BAC6-06B5-CAE4-1820E49EBF56}"/>
          </ac:spMkLst>
        </pc:spChg>
      </pc:sldChg>
      <pc:sldChg chg="modSp mod">
        <pc:chgData name="Bjarne Stroustrup" userId="feda092f62fc381e" providerId="LiveId" clId="{8844FB30-7EB8-4991-BD93-493602FE29CE}" dt="2024-03-31T17:41:46.710" v="397" actId="1076"/>
        <pc:sldMkLst>
          <pc:docMk/>
          <pc:sldMk cId="0" sldId="300"/>
        </pc:sldMkLst>
        <pc:spChg chg="mod">
          <ac:chgData name="Bjarne Stroustrup" userId="feda092f62fc381e" providerId="LiveId" clId="{8844FB30-7EB8-4991-BD93-493602FE29CE}" dt="2024-03-31T17:40:49.498" v="390" actId="207"/>
          <ac:spMkLst>
            <pc:docMk/>
            <pc:sldMk cId="0" sldId="300"/>
            <ac:spMk id="17" creationId="{A557FC56-DDE1-F631-7D2E-CAC5E21C7CF9}"/>
          </ac:spMkLst>
        </pc:spChg>
        <pc:spChg chg="mod">
          <ac:chgData name="Bjarne Stroustrup" userId="feda092f62fc381e" providerId="LiveId" clId="{8844FB30-7EB8-4991-BD93-493602FE29CE}" dt="2024-03-31T17:40:57.812" v="392" actId="1076"/>
          <ac:spMkLst>
            <pc:docMk/>
            <pc:sldMk cId="0" sldId="300"/>
            <ac:spMk id="29698" creationId="{2F9D5C40-335B-228C-291A-866B27C9F6BA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0"/>
            <ac:spMk id="29699" creationId="{9EDE05B7-1DE8-F95E-140A-DEC2EAB9370C}"/>
          </ac:spMkLst>
        </pc:spChg>
        <pc:spChg chg="mod">
          <ac:chgData name="Bjarne Stroustrup" userId="feda092f62fc381e" providerId="LiveId" clId="{8844FB30-7EB8-4991-BD93-493602FE29CE}" dt="2024-03-31T17:41:06.307" v="395" actId="1076"/>
          <ac:spMkLst>
            <pc:docMk/>
            <pc:sldMk cId="0" sldId="300"/>
            <ac:spMk id="29700" creationId="{C06C8006-6131-F4F6-7181-008CC56103CC}"/>
          </ac:spMkLst>
        </pc:spChg>
        <pc:spChg chg="mod">
          <ac:chgData name="Bjarne Stroustrup" userId="feda092f62fc381e" providerId="LiveId" clId="{8844FB30-7EB8-4991-BD93-493602FE29CE}" dt="2024-03-31T17:41:37.073" v="396" actId="1076"/>
          <ac:spMkLst>
            <pc:docMk/>
            <pc:sldMk cId="0" sldId="300"/>
            <ac:spMk id="32773" creationId="{8E911B77-DE10-9AEB-7CEA-887B46131BAA}"/>
          </ac:spMkLst>
        </pc:spChg>
        <pc:spChg chg="mod">
          <ac:chgData name="Bjarne Stroustrup" userId="feda092f62fc381e" providerId="LiveId" clId="{8844FB30-7EB8-4991-BD93-493602FE29CE}" dt="2024-03-31T17:41:37.073" v="396" actId="1076"/>
          <ac:spMkLst>
            <pc:docMk/>
            <pc:sldMk cId="0" sldId="300"/>
            <ac:spMk id="32774" creationId="{1073F032-9E0C-50B0-A2E6-A80EE6A88C7A}"/>
          </ac:spMkLst>
        </pc:spChg>
        <pc:spChg chg="mod">
          <ac:chgData name="Bjarne Stroustrup" userId="feda092f62fc381e" providerId="LiveId" clId="{8844FB30-7EB8-4991-BD93-493602FE29CE}" dt="2024-03-31T17:41:37.073" v="396" actId="1076"/>
          <ac:spMkLst>
            <pc:docMk/>
            <pc:sldMk cId="0" sldId="300"/>
            <ac:spMk id="32775" creationId="{C83E0C8B-EBAC-6234-6493-62C5E4CA3A37}"/>
          </ac:spMkLst>
        </pc:spChg>
        <pc:spChg chg="mod">
          <ac:chgData name="Bjarne Stroustrup" userId="feda092f62fc381e" providerId="LiveId" clId="{8844FB30-7EB8-4991-BD93-493602FE29CE}" dt="2024-03-31T17:41:37.073" v="396" actId="1076"/>
          <ac:spMkLst>
            <pc:docMk/>
            <pc:sldMk cId="0" sldId="300"/>
            <ac:spMk id="32776" creationId="{B9BE57E4-AF32-3FB8-3448-58C9BF90999C}"/>
          </ac:spMkLst>
        </pc:spChg>
        <pc:spChg chg="mod">
          <ac:chgData name="Bjarne Stroustrup" userId="feda092f62fc381e" providerId="LiveId" clId="{8844FB30-7EB8-4991-BD93-493602FE29CE}" dt="2024-03-31T17:41:46.710" v="397" actId="1076"/>
          <ac:spMkLst>
            <pc:docMk/>
            <pc:sldMk cId="0" sldId="300"/>
            <ac:spMk id="32777" creationId="{92E82436-CA67-8829-550F-DB7C008E40AA}"/>
          </ac:spMkLst>
        </pc:spChg>
        <pc:cxnChg chg="mod">
          <ac:chgData name="Bjarne Stroustrup" userId="feda092f62fc381e" providerId="LiveId" clId="{8844FB30-7EB8-4991-BD93-493602FE29CE}" dt="2024-03-31T17:41:37.073" v="396" actId="1076"/>
          <ac:cxnSpMkLst>
            <pc:docMk/>
            <pc:sldMk cId="0" sldId="300"/>
            <ac:cxnSpMk id="32778" creationId="{91E1FBC7-87A4-B7AB-01ED-4F218EFA7EB3}"/>
          </ac:cxnSpMkLst>
        </pc:cxnChg>
        <pc:cxnChg chg="mod">
          <ac:chgData name="Bjarne Stroustrup" userId="feda092f62fc381e" providerId="LiveId" clId="{8844FB30-7EB8-4991-BD93-493602FE29CE}" dt="2024-03-31T17:41:37.073" v="396" actId="1076"/>
          <ac:cxnSpMkLst>
            <pc:docMk/>
            <pc:sldMk cId="0" sldId="300"/>
            <ac:cxnSpMk id="32779" creationId="{60004B7D-5A70-7D04-B734-29F848E9BE04}"/>
          </ac:cxnSpMkLst>
        </pc:cxnChg>
        <pc:cxnChg chg="mod">
          <ac:chgData name="Bjarne Stroustrup" userId="feda092f62fc381e" providerId="LiveId" clId="{8844FB30-7EB8-4991-BD93-493602FE29CE}" dt="2024-03-31T17:41:46.710" v="397" actId="1076"/>
          <ac:cxnSpMkLst>
            <pc:docMk/>
            <pc:sldMk cId="0" sldId="300"/>
            <ac:cxnSpMk id="32780" creationId="{E5E9DE2C-BD9D-8028-8B10-C5AE344F31E6}"/>
          </ac:cxnSpMkLst>
        </pc:cxnChg>
        <pc:cxnChg chg="mod">
          <ac:chgData name="Bjarne Stroustrup" userId="feda092f62fc381e" providerId="LiveId" clId="{8844FB30-7EB8-4991-BD93-493602FE29CE}" dt="2024-03-31T17:41:37.073" v="396" actId="1076"/>
          <ac:cxnSpMkLst>
            <pc:docMk/>
            <pc:sldMk cId="0" sldId="300"/>
            <ac:cxnSpMk id="32781" creationId="{C09DC642-49FE-8109-F5CA-F1618CBF8DAB}"/>
          </ac:cxnSpMkLst>
        </pc:cxnChg>
        <pc:cxnChg chg="mod">
          <ac:chgData name="Bjarne Stroustrup" userId="feda092f62fc381e" providerId="LiveId" clId="{8844FB30-7EB8-4991-BD93-493602FE29CE}" dt="2024-03-31T17:41:37.073" v="396" actId="1076"/>
          <ac:cxnSpMkLst>
            <pc:docMk/>
            <pc:sldMk cId="0" sldId="300"/>
            <ac:cxnSpMk id="32782" creationId="{EBD488E1-D6AD-5544-32B4-A650E422AA35}"/>
          </ac:cxnSpMkLst>
        </pc:cxnChg>
        <pc:cxnChg chg="mod">
          <ac:chgData name="Bjarne Stroustrup" userId="feda092f62fc381e" providerId="LiveId" clId="{8844FB30-7EB8-4991-BD93-493602FE29CE}" dt="2024-03-31T17:41:46.710" v="397" actId="1076"/>
          <ac:cxnSpMkLst>
            <pc:docMk/>
            <pc:sldMk cId="0" sldId="300"/>
            <ac:cxnSpMk id="32783" creationId="{262744EE-D7E6-6E4B-0501-C354E6986D0E}"/>
          </ac:cxnSpMkLst>
        </pc:cxnChg>
        <pc:cxnChg chg="mod">
          <ac:chgData name="Bjarne Stroustrup" userId="feda092f62fc381e" providerId="LiveId" clId="{8844FB30-7EB8-4991-BD93-493602FE29CE}" dt="2024-03-31T17:41:37.073" v="396" actId="1076"/>
          <ac:cxnSpMkLst>
            <pc:docMk/>
            <pc:sldMk cId="0" sldId="300"/>
            <ac:cxnSpMk id="32784" creationId="{77458816-61EA-AC91-5A97-038766028B1E}"/>
          </ac:cxnSpMkLst>
        </pc:cxnChg>
      </pc:sldChg>
      <pc:sldChg chg="addSp modSp mod">
        <pc:chgData name="Bjarne Stroustrup" userId="feda092f62fc381e" providerId="LiveId" clId="{8844FB30-7EB8-4991-BD93-493602FE29CE}" dt="2024-03-31T17:56:55.044" v="511" actId="1076"/>
        <pc:sldMkLst>
          <pc:docMk/>
          <pc:sldMk cId="0" sldId="301"/>
        </pc:sldMkLst>
        <pc:spChg chg="add mod">
          <ac:chgData name="Bjarne Stroustrup" userId="feda092f62fc381e" providerId="LiveId" clId="{8844FB30-7EB8-4991-BD93-493602FE29CE}" dt="2024-03-31T17:52:40.322" v="467" actId="1076"/>
          <ac:spMkLst>
            <pc:docMk/>
            <pc:sldMk cId="0" sldId="301"/>
            <ac:spMk id="5" creationId="{B3BFFCEB-BC3E-C1CA-C45D-AC82FEE50FC2}"/>
          </ac:spMkLst>
        </pc:spChg>
        <pc:spChg chg="add mod">
          <ac:chgData name="Bjarne Stroustrup" userId="feda092f62fc381e" providerId="LiveId" clId="{8844FB30-7EB8-4991-BD93-493602FE29CE}" dt="2024-03-31T17:55:16.285" v="495" actId="2711"/>
          <ac:spMkLst>
            <pc:docMk/>
            <pc:sldMk cId="0" sldId="301"/>
            <ac:spMk id="6" creationId="{E98EE7E0-209D-95B0-284F-6390A8F76153}"/>
          </ac:spMkLst>
        </pc:spChg>
        <pc:spChg chg="add mod">
          <ac:chgData name="Bjarne Stroustrup" userId="feda092f62fc381e" providerId="LiveId" clId="{8844FB30-7EB8-4991-BD93-493602FE29CE}" dt="2024-03-31T17:55:16.285" v="495" actId="2711"/>
          <ac:spMkLst>
            <pc:docMk/>
            <pc:sldMk cId="0" sldId="301"/>
            <ac:spMk id="7" creationId="{7D1EFEF2-C66E-1FAC-27F4-5E26DC3D9696}"/>
          </ac:spMkLst>
        </pc:spChg>
        <pc:spChg chg="add mod">
          <ac:chgData name="Bjarne Stroustrup" userId="feda092f62fc381e" providerId="LiveId" clId="{8844FB30-7EB8-4991-BD93-493602FE29CE}" dt="2024-03-31T17:55:16.285" v="495" actId="2711"/>
          <ac:spMkLst>
            <pc:docMk/>
            <pc:sldMk cId="0" sldId="301"/>
            <ac:spMk id="22" creationId="{C2164B7C-6F18-B7BF-E34D-D556C97B0BF2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1"/>
            <ac:spMk id="26" creationId="{58AC966A-F4B3-9A40-3E07-28BAD0405987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1"/>
            <ac:spMk id="37890" creationId="{C67199E6-D0B6-2670-633B-16D12B0503EB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1"/>
            <ac:spMk id="37891" creationId="{FB2B096B-3C70-77EB-FBD9-02C65D68E57A}"/>
          </ac:spMkLst>
        </pc:spChg>
        <pc:spChg chg="mod">
          <ac:chgData name="Bjarne Stroustrup" userId="feda092f62fc381e" providerId="LiveId" clId="{8844FB30-7EB8-4991-BD93-493602FE29CE}" dt="2024-03-31T17:52:05.519" v="461" actId="14100"/>
          <ac:spMkLst>
            <pc:docMk/>
            <pc:sldMk cId="0" sldId="301"/>
            <ac:spMk id="37892" creationId="{2335AAF1-6B6B-26E3-8BB8-FE102295D4A9}"/>
          </ac:spMkLst>
        </pc:spChg>
        <pc:spChg chg="mod">
          <ac:chgData name="Bjarne Stroustrup" userId="feda092f62fc381e" providerId="LiveId" clId="{8844FB30-7EB8-4991-BD93-493602FE29CE}" dt="2024-03-31T17:55:03.953" v="494" actId="2711"/>
          <ac:spMkLst>
            <pc:docMk/>
            <pc:sldMk cId="0" sldId="301"/>
            <ac:spMk id="40965" creationId="{BE5F8A68-D7C1-DB35-388B-DEC9A296DD13}"/>
          </ac:spMkLst>
        </pc:spChg>
        <pc:spChg chg="mod">
          <ac:chgData name="Bjarne Stroustrup" userId="feda092f62fc381e" providerId="LiveId" clId="{8844FB30-7EB8-4991-BD93-493602FE29CE}" dt="2024-03-31T17:55:03.953" v="494" actId="2711"/>
          <ac:spMkLst>
            <pc:docMk/>
            <pc:sldMk cId="0" sldId="301"/>
            <ac:spMk id="40966" creationId="{FDE47FA0-3E88-6103-9B9C-519C6463C0B0}"/>
          </ac:spMkLst>
        </pc:spChg>
        <pc:spChg chg="mod">
          <ac:chgData name="Bjarne Stroustrup" userId="feda092f62fc381e" providerId="LiveId" clId="{8844FB30-7EB8-4991-BD93-493602FE29CE}" dt="2024-03-31T17:55:03.953" v="494" actId="2711"/>
          <ac:spMkLst>
            <pc:docMk/>
            <pc:sldMk cId="0" sldId="301"/>
            <ac:spMk id="40967" creationId="{8F200A75-38DD-54FC-4B13-C50F5536197A}"/>
          </ac:spMkLst>
        </pc:spChg>
        <pc:spChg chg="mod">
          <ac:chgData name="Bjarne Stroustrup" userId="feda092f62fc381e" providerId="LiveId" clId="{8844FB30-7EB8-4991-BD93-493602FE29CE}" dt="2024-03-31T17:55:03.953" v="494" actId="2711"/>
          <ac:spMkLst>
            <pc:docMk/>
            <pc:sldMk cId="0" sldId="301"/>
            <ac:spMk id="40968" creationId="{B19FEA0D-D602-682A-2509-270F5E3D0B0E}"/>
          </ac:spMkLst>
        </pc:spChg>
        <pc:spChg chg="mod">
          <ac:chgData name="Bjarne Stroustrup" userId="feda092f62fc381e" providerId="LiveId" clId="{8844FB30-7EB8-4991-BD93-493602FE29CE}" dt="2024-03-31T17:55:16.285" v="495" actId="2711"/>
          <ac:spMkLst>
            <pc:docMk/>
            <pc:sldMk cId="0" sldId="301"/>
            <ac:spMk id="40969" creationId="{C02337F1-BD03-52B9-5DB2-D7108BD69558}"/>
          </ac:spMkLst>
        </pc:spChg>
        <pc:spChg chg="mod">
          <ac:chgData name="Bjarne Stroustrup" userId="feda092f62fc381e" providerId="LiveId" clId="{8844FB30-7EB8-4991-BD93-493602FE29CE}" dt="2024-03-31T17:55:03.953" v="494" actId="2711"/>
          <ac:spMkLst>
            <pc:docMk/>
            <pc:sldMk cId="0" sldId="301"/>
            <ac:spMk id="40970" creationId="{D2143CF9-8899-B427-3462-A8E93C29542F}"/>
          </ac:spMkLst>
        </pc:spChg>
        <pc:spChg chg="mod">
          <ac:chgData name="Bjarne Stroustrup" userId="feda092f62fc381e" providerId="LiveId" clId="{8844FB30-7EB8-4991-BD93-493602FE29CE}" dt="2024-03-31T17:56:43.252" v="510" actId="1076"/>
          <ac:spMkLst>
            <pc:docMk/>
            <pc:sldMk cId="0" sldId="301"/>
            <ac:spMk id="40983" creationId="{918B0B03-6E0B-6799-D3E5-F2A33D326327}"/>
          </ac:spMkLst>
        </pc:spChg>
        <pc:spChg chg="mod">
          <ac:chgData name="Bjarne Stroustrup" userId="feda092f62fc381e" providerId="LiveId" clId="{8844FB30-7EB8-4991-BD93-493602FE29CE}" dt="2024-03-31T17:55:03.953" v="494" actId="2711"/>
          <ac:spMkLst>
            <pc:docMk/>
            <pc:sldMk cId="0" sldId="301"/>
            <ac:spMk id="40984" creationId="{B5ACB20B-3CF6-D042-CF13-26621A8EBCE9}"/>
          </ac:spMkLst>
        </pc:spChg>
        <pc:spChg chg="mod">
          <ac:chgData name="Bjarne Stroustrup" userId="feda092f62fc381e" providerId="LiveId" clId="{8844FB30-7EB8-4991-BD93-493602FE29CE}" dt="2024-03-31T17:56:55.044" v="511" actId="1076"/>
          <ac:spMkLst>
            <pc:docMk/>
            <pc:sldMk cId="0" sldId="301"/>
            <ac:spMk id="40985" creationId="{406AA138-C948-2CC2-7C31-4E43F364D197}"/>
          </ac:spMkLst>
        </pc:spChg>
        <pc:spChg chg="mod">
          <ac:chgData name="Bjarne Stroustrup" userId="feda092f62fc381e" providerId="LiveId" clId="{8844FB30-7EB8-4991-BD93-493602FE29CE}" dt="2024-03-31T17:55:16.285" v="495" actId="2711"/>
          <ac:spMkLst>
            <pc:docMk/>
            <pc:sldMk cId="0" sldId="301"/>
            <ac:spMk id="40987" creationId="{18D6850A-ABB5-4132-9501-F190830B8A29}"/>
          </ac:spMkLst>
        </pc:spChg>
        <pc:spChg chg="mod">
          <ac:chgData name="Bjarne Stroustrup" userId="feda092f62fc381e" providerId="LiveId" clId="{8844FB30-7EB8-4991-BD93-493602FE29CE}" dt="2024-03-31T17:55:16.285" v="495" actId="2711"/>
          <ac:spMkLst>
            <pc:docMk/>
            <pc:sldMk cId="0" sldId="301"/>
            <ac:spMk id="40989" creationId="{E4EEB388-0D2C-5E73-F470-88391B177485}"/>
          </ac:spMkLst>
        </pc:spChg>
        <pc:cxnChg chg="add">
          <ac:chgData name="Bjarne Stroustrup" userId="feda092f62fc381e" providerId="LiveId" clId="{8844FB30-7EB8-4991-BD93-493602FE29CE}" dt="2024-03-31T17:53:15.903" v="473" actId="11529"/>
          <ac:cxnSpMkLst>
            <pc:docMk/>
            <pc:sldMk cId="0" sldId="301"/>
            <ac:cxnSpMk id="14" creationId="{30BDC3A0-BE58-8DA5-AC0B-B9EF8FE02425}"/>
          </ac:cxnSpMkLst>
        </pc:cxnChg>
        <pc:cxnChg chg="add mod">
          <ac:chgData name="Bjarne Stroustrup" userId="feda092f62fc381e" providerId="LiveId" clId="{8844FB30-7EB8-4991-BD93-493602FE29CE}" dt="2024-03-31T17:53:36.212" v="476" actId="1076"/>
          <ac:cxnSpMkLst>
            <pc:docMk/>
            <pc:sldMk cId="0" sldId="301"/>
            <ac:cxnSpMk id="16" creationId="{60AFD860-D420-22A8-88D9-FBE383802CA8}"/>
          </ac:cxnSpMkLst>
        </pc:cxnChg>
        <pc:cxnChg chg="add mod">
          <ac:chgData name="Bjarne Stroustrup" userId="feda092f62fc381e" providerId="LiveId" clId="{8844FB30-7EB8-4991-BD93-493602FE29CE}" dt="2024-03-31T17:53:40.697" v="477" actId="1076"/>
          <ac:cxnSpMkLst>
            <pc:docMk/>
            <pc:sldMk cId="0" sldId="301"/>
            <ac:cxnSpMk id="18" creationId="{4E632138-8055-80BD-0D99-165D54182D09}"/>
          </ac:cxnSpMkLst>
        </pc:cxnChg>
        <pc:cxnChg chg="add mod">
          <ac:chgData name="Bjarne Stroustrup" userId="feda092f62fc381e" providerId="LiveId" clId="{8844FB30-7EB8-4991-BD93-493602FE29CE}" dt="2024-03-31T17:54:19.870" v="486" actId="14100"/>
          <ac:cxnSpMkLst>
            <pc:docMk/>
            <pc:sldMk cId="0" sldId="301"/>
            <ac:cxnSpMk id="23" creationId="{A192E668-D860-EAE8-4B5F-0C5B591B18CD}"/>
          </ac:cxnSpMkLst>
        </pc:cxnChg>
        <pc:cxnChg chg="add mod">
          <ac:chgData name="Bjarne Stroustrup" userId="feda092f62fc381e" providerId="LiveId" clId="{8844FB30-7EB8-4991-BD93-493602FE29CE}" dt="2024-03-31T17:54:37.007" v="492" actId="14100"/>
          <ac:cxnSpMkLst>
            <pc:docMk/>
            <pc:sldMk cId="0" sldId="301"/>
            <ac:cxnSpMk id="27" creationId="{47E73E77-4F96-DC6E-9DCD-9581079D474F}"/>
          </ac:cxnSpMkLst>
        </pc:cxnChg>
        <pc:cxnChg chg="add mod">
          <ac:chgData name="Bjarne Stroustrup" userId="feda092f62fc381e" providerId="LiveId" clId="{8844FB30-7EB8-4991-BD93-493602FE29CE}" dt="2024-03-31T17:56:07.613" v="501" actId="14100"/>
          <ac:cxnSpMkLst>
            <pc:docMk/>
            <pc:sldMk cId="0" sldId="301"/>
            <ac:cxnSpMk id="30" creationId="{B7572A33-A54C-115C-2B80-F1611B87171F}"/>
          </ac:cxnSpMkLst>
        </pc:cxnChg>
        <pc:cxnChg chg="add mod">
          <ac:chgData name="Bjarne Stroustrup" userId="feda092f62fc381e" providerId="LiveId" clId="{8844FB30-7EB8-4991-BD93-493602FE29CE}" dt="2024-03-31T17:55:59.512" v="499" actId="14100"/>
          <ac:cxnSpMkLst>
            <pc:docMk/>
            <pc:sldMk cId="0" sldId="301"/>
            <ac:cxnSpMk id="31" creationId="{D072858A-8629-5306-C73E-F17122BB20C8}"/>
          </ac:cxnSpMkLst>
        </pc:cxnChg>
        <pc:cxnChg chg="add mod">
          <ac:chgData name="Bjarne Stroustrup" userId="feda092f62fc381e" providerId="LiveId" clId="{8844FB30-7EB8-4991-BD93-493602FE29CE}" dt="2024-03-31T17:56:29.108" v="509" actId="14100"/>
          <ac:cxnSpMkLst>
            <pc:docMk/>
            <pc:sldMk cId="0" sldId="301"/>
            <ac:cxnSpMk id="36" creationId="{1BCB52FD-0D78-6C1C-5A98-3D50268B585E}"/>
          </ac:cxnSpMkLst>
        </pc:cxnChg>
        <pc:cxnChg chg="add mod">
          <ac:chgData name="Bjarne Stroustrup" userId="feda092f62fc381e" providerId="LiveId" clId="{8844FB30-7EB8-4991-BD93-493602FE29CE}" dt="2024-03-31T17:56:21.046" v="506" actId="14100"/>
          <ac:cxnSpMkLst>
            <pc:docMk/>
            <pc:sldMk cId="0" sldId="301"/>
            <ac:cxnSpMk id="37" creationId="{A5552C60-8F48-E6D7-8A0B-16AE2FD2BCB4}"/>
          </ac:cxnSpMkLst>
        </pc:cxnChg>
        <pc:cxnChg chg="mod">
          <ac:chgData name="Bjarne Stroustrup" userId="feda092f62fc381e" providerId="LiveId" clId="{8844FB30-7EB8-4991-BD93-493602FE29CE}" dt="2024-03-31T17:50:40.759" v="451" actId="207"/>
          <ac:cxnSpMkLst>
            <pc:docMk/>
            <pc:sldMk cId="0" sldId="301"/>
            <ac:cxnSpMk id="40971" creationId="{DFB407F6-FFCF-C07F-42E4-502F92BB6F18}"/>
          </ac:cxnSpMkLst>
        </pc:cxnChg>
        <pc:cxnChg chg="mod">
          <ac:chgData name="Bjarne Stroustrup" userId="feda092f62fc381e" providerId="LiveId" clId="{8844FB30-7EB8-4991-BD93-493602FE29CE}" dt="2024-03-31T17:50:40.759" v="451" actId="207"/>
          <ac:cxnSpMkLst>
            <pc:docMk/>
            <pc:sldMk cId="0" sldId="301"/>
            <ac:cxnSpMk id="40972" creationId="{2D1F3B41-BA17-BF97-2B9C-CD805982D8C0}"/>
          </ac:cxnSpMkLst>
        </pc:cxnChg>
        <pc:cxnChg chg="mod">
          <ac:chgData name="Bjarne Stroustrup" userId="feda092f62fc381e" providerId="LiveId" clId="{8844FB30-7EB8-4991-BD93-493602FE29CE}" dt="2024-03-31T17:50:40.759" v="451" actId="207"/>
          <ac:cxnSpMkLst>
            <pc:docMk/>
            <pc:sldMk cId="0" sldId="301"/>
            <ac:cxnSpMk id="40973" creationId="{D2E2339D-924F-B800-4ACD-D483F540CC7B}"/>
          </ac:cxnSpMkLst>
        </pc:cxnChg>
        <pc:cxnChg chg="mod">
          <ac:chgData name="Bjarne Stroustrup" userId="feda092f62fc381e" providerId="LiveId" clId="{8844FB30-7EB8-4991-BD93-493602FE29CE}" dt="2024-03-31T17:50:40.759" v="451" actId="207"/>
          <ac:cxnSpMkLst>
            <pc:docMk/>
            <pc:sldMk cId="0" sldId="301"/>
            <ac:cxnSpMk id="40974" creationId="{B1C91208-2397-6D44-D91C-86D70853E777}"/>
          </ac:cxnSpMkLst>
        </pc:cxnChg>
        <pc:cxnChg chg="mod">
          <ac:chgData name="Bjarne Stroustrup" userId="feda092f62fc381e" providerId="LiveId" clId="{8844FB30-7EB8-4991-BD93-493602FE29CE}" dt="2024-03-31T17:52:44.904" v="468" actId="1076"/>
          <ac:cxnSpMkLst>
            <pc:docMk/>
            <pc:sldMk cId="0" sldId="301"/>
            <ac:cxnSpMk id="40975" creationId="{6C0B828D-3A24-69D2-0AB3-96E10EF6AEEE}"/>
          </ac:cxnSpMkLst>
        </pc:cxnChg>
        <pc:cxnChg chg="mod">
          <ac:chgData name="Bjarne Stroustrup" userId="feda092f62fc381e" providerId="LiveId" clId="{8844FB30-7EB8-4991-BD93-493602FE29CE}" dt="2024-03-31T17:50:40.759" v="451" actId="207"/>
          <ac:cxnSpMkLst>
            <pc:docMk/>
            <pc:sldMk cId="0" sldId="301"/>
            <ac:cxnSpMk id="40976" creationId="{322CF53C-DAA7-73FA-BC83-0BAD16FE5528}"/>
          </ac:cxnSpMkLst>
        </pc:cxnChg>
        <pc:cxnChg chg="mod">
          <ac:chgData name="Bjarne Stroustrup" userId="feda092f62fc381e" providerId="LiveId" clId="{8844FB30-7EB8-4991-BD93-493602FE29CE}" dt="2024-03-31T17:52:44.904" v="468" actId="1076"/>
          <ac:cxnSpMkLst>
            <pc:docMk/>
            <pc:sldMk cId="0" sldId="301"/>
            <ac:cxnSpMk id="40977" creationId="{75154A0E-FA68-C1A3-4E8B-D90BAEE464D0}"/>
          </ac:cxnSpMkLst>
        </pc:cxnChg>
        <pc:cxnChg chg="mod">
          <ac:chgData name="Bjarne Stroustrup" userId="feda092f62fc381e" providerId="LiveId" clId="{8844FB30-7EB8-4991-BD93-493602FE29CE}" dt="2024-03-31T17:50:40.759" v="451" actId="207"/>
          <ac:cxnSpMkLst>
            <pc:docMk/>
            <pc:sldMk cId="0" sldId="301"/>
            <ac:cxnSpMk id="40978" creationId="{FCC4E821-3B18-DD54-0E17-B048AEA29B31}"/>
          </ac:cxnSpMkLst>
        </pc:cxnChg>
        <pc:cxnChg chg="mod">
          <ac:chgData name="Bjarne Stroustrup" userId="feda092f62fc381e" providerId="LiveId" clId="{8844FB30-7EB8-4991-BD93-493602FE29CE}" dt="2024-03-31T17:50:40.759" v="451" actId="207"/>
          <ac:cxnSpMkLst>
            <pc:docMk/>
            <pc:sldMk cId="0" sldId="301"/>
            <ac:cxnSpMk id="40979" creationId="{ED620DF9-55B1-30D0-7C8A-70FC7255C7F9}"/>
          </ac:cxnSpMkLst>
        </pc:cxnChg>
        <pc:cxnChg chg="mod">
          <ac:chgData name="Bjarne Stroustrup" userId="feda092f62fc381e" providerId="LiveId" clId="{8844FB30-7EB8-4991-BD93-493602FE29CE}" dt="2024-03-31T17:50:40.759" v="451" actId="207"/>
          <ac:cxnSpMkLst>
            <pc:docMk/>
            <pc:sldMk cId="0" sldId="301"/>
            <ac:cxnSpMk id="40980" creationId="{708B690D-9309-8155-C6B8-6619EED33606}"/>
          </ac:cxnSpMkLst>
        </pc:cxnChg>
        <pc:cxnChg chg="mod">
          <ac:chgData name="Bjarne Stroustrup" userId="feda092f62fc381e" providerId="LiveId" clId="{8844FB30-7EB8-4991-BD93-493602FE29CE}" dt="2024-03-31T17:52:44.904" v="468" actId="1076"/>
          <ac:cxnSpMkLst>
            <pc:docMk/>
            <pc:sldMk cId="0" sldId="301"/>
            <ac:cxnSpMk id="40981" creationId="{6B2B46C2-923B-4347-897D-7F0DBAEB626A}"/>
          </ac:cxnSpMkLst>
        </pc:cxnChg>
        <pc:cxnChg chg="mod">
          <ac:chgData name="Bjarne Stroustrup" userId="feda092f62fc381e" providerId="LiveId" clId="{8844FB30-7EB8-4991-BD93-493602FE29CE}" dt="2024-03-31T17:52:49.178" v="469" actId="1076"/>
          <ac:cxnSpMkLst>
            <pc:docMk/>
            <pc:sldMk cId="0" sldId="301"/>
            <ac:cxnSpMk id="40982" creationId="{16D3E94F-2202-43DB-5272-9AF187F70841}"/>
          </ac:cxnSpMkLst>
        </pc:cxnChg>
        <pc:cxnChg chg="mod">
          <ac:chgData name="Bjarne Stroustrup" userId="feda092f62fc381e" providerId="LiveId" clId="{8844FB30-7EB8-4991-BD93-493602FE29CE}" dt="2024-03-31T17:52:59.851" v="472" actId="1076"/>
          <ac:cxnSpMkLst>
            <pc:docMk/>
            <pc:sldMk cId="0" sldId="301"/>
            <ac:cxnSpMk id="40988" creationId="{814AB3BC-8BA2-C8A5-C126-2189C7F09A54}"/>
          </ac:cxnSpMkLst>
        </pc:cxnChg>
        <pc:cxnChg chg="mod">
          <ac:chgData name="Bjarne Stroustrup" userId="feda092f62fc381e" providerId="LiveId" clId="{8844FB30-7EB8-4991-BD93-493602FE29CE}" dt="2024-03-31T17:52:59.851" v="472" actId="1076"/>
          <ac:cxnSpMkLst>
            <pc:docMk/>
            <pc:sldMk cId="0" sldId="301"/>
            <ac:cxnSpMk id="40990" creationId="{81F68934-90DB-0F3A-E675-54009FF00FEF}"/>
          </ac:cxnSpMkLst>
        </pc:cxnChg>
        <pc:cxnChg chg="mod">
          <ac:chgData name="Bjarne Stroustrup" userId="feda092f62fc381e" providerId="LiveId" clId="{8844FB30-7EB8-4991-BD93-493602FE29CE}" dt="2024-03-31T17:52:54.472" v="471" actId="1076"/>
          <ac:cxnSpMkLst>
            <pc:docMk/>
            <pc:sldMk cId="0" sldId="301"/>
            <ac:cxnSpMk id="40991" creationId="{4866D9F0-9151-9D70-A772-470CA475AF0F}"/>
          </ac:cxnSpMkLst>
        </pc:cxnChg>
      </pc:sldChg>
      <pc:sldChg chg="modSp">
        <pc:chgData name="Bjarne Stroustrup" userId="feda092f62fc381e" providerId="LiveId" clId="{8844FB30-7EB8-4991-BD93-493602FE29CE}" dt="2024-03-31T17:42:11.378" v="400" actId="1076"/>
        <pc:sldMkLst>
          <pc:docMk/>
          <pc:sldMk cId="0" sldId="306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6"/>
            <ac:spMk id="5" creationId="{F6BA702B-E1EC-ACC5-BFEB-3DF57F664A4B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6"/>
            <ac:spMk id="31746" creationId="{33F0759A-76F8-1B40-7FED-6FC697791462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6"/>
            <ac:spMk id="31747" creationId="{E191CC41-3902-8C5A-C875-E85BFB2AB443}"/>
          </ac:spMkLst>
        </pc:spChg>
        <pc:spChg chg="mod">
          <ac:chgData name="Bjarne Stroustrup" userId="feda092f62fc381e" providerId="LiveId" clId="{8844FB30-7EB8-4991-BD93-493602FE29CE}" dt="2024-03-31T17:42:11.378" v="400" actId="1076"/>
          <ac:spMkLst>
            <pc:docMk/>
            <pc:sldMk cId="0" sldId="306"/>
            <ac:spMk id="31748" creationId="{A7E92287-7362-0A01-F18C-56A81AC0A6BA}"/>
          </ac:spMkLst>
        </pc:spChg>
      </pc:sldChg>
      <pc:sldChg chg="modSp mod">
        <pc:chgData name="Bjarne Stroustrup" userId="feda092f62fc381e" providerId="LiveId" clId="{8844FB30-7EB8-4991-BD93-493602FE29CE}" dt="2024-03-31T17:25:36.624" v="81" actId="14100"/>
        <pc:sldMkLst>
          <pc:docMk/>
          <pc:sldMk cId="0" sldId="308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8"/>
            <ac:spMk id="5" creationId="{39A2051B-BBC0-0FF0-493C-265AD1931733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8"/>
            <ac:spMk id="13314" creationId="{84E5C005-9E8D-B4F8-325E-2F73AF90FB1F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8"/>
            <ac:spMk id="13315" creationId="{AAF1DE59-3E2E-46CD-CB76-61C8AE59DFD1}"/>
          </ac:spMkLst>
        </pc:spChg>
        <pc:spChg chg="mod">
          <ac:chgData name="Bjarne Stroustrup" userId="feda092f62fc381e" providerId="LiveId" clId="{8844FB30-7EB8-4991-BD93-493602FE29CE}" dt="2024-03-31T17:25:36.624" v="81" actId="14100"/>
          <ac:spMkLst>
            <pc:docMk/>
            <pc:sldMk cId="0" sldId="308"/>
            <ac:spMk id="13316" creationId="{CF694EE7-AE89-8BA5-24C4-DC8C196300F6}"/>
          </ac:spMkLst>
        </pc:spChg>
      </pc:sldChg>
      <pc:sldChg chg="modSp mod">
        <pc:chgData name="Bjarne Stroustrup" userId="feda092f62fc381e" providerId="LiveId" clId="{8844FB30-7EB8-4991-BD93-493602FE29CE}" dt="2024-03-31T18:21:07.385" v="854" actId="20577"/>
        <pc:sldMkLst>
          <pc:docMk/>
          <pc:sldMk cId="0" sldId="309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9"/>
            <ac:spMk id="5" creationId="{F7BE26F7-D1AE-DE1B-B99A-66282FDD6BAE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9"/>
            <ac:spMk id="15362" creationId="{C2E2ABD3-3261-B17E-3666-6E6CB18B2F95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09"/>
            <ac:spMk id="15363" creationId="{7C14DB59-AFEB-535E-FCC0-A58674F895EE}"/>
          </ac:spMkLst>
        </pc:spChg>
        <pc:spChg chg="mod">
          <ac:chgData name="Bjarne Stroustrup" userId="feda092f62fc381e" providerId="LiveId" clId="{8844FB30-7EB8-4991-BD93-493602FE29CE}" dt="2024-03-31T18:21:07.385" v="854" actId="20577"/>
          <ac:spMkLst>
            <pc:docMk/>
            <pc:sldMk cId="0" sldId="309"/>
            <ac:spMk id="15364" creationId="{F9BA6794-33BD-5C02-F38F-A0AD8BAD5196}"/>
          </ac:spMkLst>
        </pc:spChg>
      </pc:sldChg>
      <pc:sldChg chg="modSp modNotesTx">
        <pc:chgData name="Bjarne Stroustrup" userId="feda092f62fc381e" providerId="LiveId" clId="{8844FB30-7EB8-4991-BD93-493602FE29CE}" dt="2024-03-31T17:58:09.495" v="615" actId="20577"/>
        <pc:sldMkLst>
          <pc:docMk/>
          <pc:sldMk cId="0" sldId="310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0"/>
            <ac:spMk id="2" creationId="{884A5ED2-95D5-5225-2B78-AF39CA589007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0"/>
            <ac:spMk id="10" creationId="{AAD5C114-E6C0-062E-7476-700D5263E60E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k cId="0" sldId="310"/>
            <ac:spMk id="33794" creationId="{D3050DCC-1801-84A2-7A9C-AF4677201195}"/>
          </ac:spMkLst>
        </pc:spChg>
        <pc:picChg chg="mod">
          <ac:chgData name="Bjarne Stroustrup" userId="feda092f62fc381e" providerId="LiveId" clId="{8844FB30-7EB8-4991-BD93-493602FE29CE}" dt="2024-03-31T17:43:11.510" v="408" actId="14100"/>
          <ac:picMkLst>
            <pc:docMk/>
            <pc:sldMk cId="0" sldId="310"/>
            <ac:picMk id="36867" creationId="{0CD5CD59-4901-F195-3F1F-7C233D788164}"/>
          </ac:picMkLst>
        </pc:picChg>
        <pc:picChg chg="mod">
          <ac:chgData name="Bjarne Stroustrup" userId="feda092f62fc381e" providerId="LiveId" clId="{8844FB30-7EB8-4991-BD93-493602FE29CE}" dt="2024-03-31T17:19:23.849" v="51"/>
          <ac:picMkLst>
            <pc:docMk/>
            <pc:sldMk cId="0" sldId="310"/>
            <ac:picMk id="36869" creationId="{A0D0FF4A-090B-6020-54B7-8CEB069A0FD6}"/>
          </ac:picMkLst>
        </pc:picChg>
        <pc:picChg chg="mod">
          <ac:chgData name="Bjarne Stroustrup" userId="feda092f62fc381e" providerId="LiveId" clId="{8844FB30-7EB8-4991-BD93-493602FE29CE}" dt="2024-03-31T17:43:35.329" v="417" actId="14100"/>
          <ac:picMkLst>
            <pc:docMk/>
            <pc:sldMk cId="0" sldId="310"/>
            <ac:picMk id="36870" creationId="{E17265E6-B3E2-95BB-3DB4-2175BEB990A8}"/>
          </ac:picMkLst>
        </pc:picChg>
        <pc:picChg chg="mod">
          <ac:chgData name="Bjarne Stroustrup" userId="feda092f62fc381e" providerId="LiveId" clId="{8844FB30-7EB8-4991-BD93-493602FE29CE}" dt="2024-03-31T17:43:28.669" v="415" actId="1076"/>
          <ac:picMkLst>
            <pc:docMk/>
            <pc:sldMk cId="0" sldId="310"/>
            <ac:picMk id="36871" creationId="{C7BE84A1-6FB2-F2F1-CF58-60CB266DE373}"/>
          </ac:picMkLst>
        </pc:picChg>
        <pc:picChg chg="mod">
          <ac:chgData name="Bjarne Stroustrup" userId="feda092f62fc381e" providerId="LiveId" clId="{8844FB30-7EB8-4991-BD93-493602FE29CE}" dt="2024-03-31T17:43:26.981" v="414" actId="1076"/>
          <ac:picMkLst>
            <pc:docMk/>
            <pc:sldMk cId="0" sldId="310"/>
            <ac:picMk id="36873" creationId="{B9BF96CD-E2E0-15D5-2C02-DBD0038EA145}"/>
          </ac:picMkLst>
        </pc:picChg>
        <pc:cxnChg chg="mod">
          <ac:chgData name="Bjarne Stroustrup" userId="feda092f62fc381e" providerId="LiveId" clId="{8844FB30-7EB8-4991-BD93-493602FE29CE}" dt="2024-03-31T17:19:23.849" v="51"/>
          <ac:cxnSpMkLst>
            <pc:docMk/>
            <pc:sldMk cId="0" sldId="310"/>
            <ac:cxnSpMk id="13" creationId="{53AFAEFF-8D0F-BC84-8EBA-0567FA98E32C}"/>
          </ac:cxnSpMkLst>
        </pc:cxnChg>
      </pc:sldChg>
      <pc:sldChg chg="modSp">
        <pc:chgData name="Bjarne Stroustrup" userId="feda092f62fc381e" providerId="LiveId" clId="{8844FB30-7EB8-4991-BD93-493602FE29CE}" dt="2024-03-31T17:37:57.979" v="370" actId="14100"/>
        <pc:sldMkLst>
          <pc:docMk/>
          <pc:sldMk cId="0" sldId="311"/>
        </pc:sldMkLst>
        <pc:spChg chg="mod">
          <ac:chgData name="Bjarne Stroustrup" userId="feda092f62fc381e" providerId="LiveId" clId="{8844FB30-7EB8-4991-BD93-493602FE29CE}" dt="2024-03-31T17:19:23.849" v="51"/>
          <ac:spMkLst>
            <pc:docMk/>
            <pc:sldMk cId="0" sldId="311"/>
            <ac:spMk id="2" creationId="{CCC7B61B-CA45-9664-3C1B-EDC9A0938DFC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1"/>
            <ac:spMk id="3" creationId="{EAB0FB0B-CD38-5BA6-6DBD-F5AF878DDFD0}"/>
          </ac:spMkLst>
        </pc:spChg>
        <pc:spChg chg="mod">
          <ac:chgData name="Bjarne Stroustrup" userId="feda092f62fc381e" providerId="LiveId" clId="{8844FB30-7EB8-4991-BD93-493602FE29CE}" dt="2024-03-31T17:37:57.979" v="370" actId="14100"/>
          <ac:spMkLst>
            <pc:docMk/>
            <pc:sldMk cId="0" sldId="311"/>
            <ac:spMk id="4" creationId="{907137B2-42B6-DEF6-C375-6B3D052F665C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1"/>
            <ac:spMk id="5" creationId="{F101125F-5BFD-CB95-AC35-9D7EAFD67225}"/>
          </ac:spMkLst>
        </pc:spChg>
      </pc:sldChg>
      <pc:sldChg chg="modSp mod">
        <pc:chgData name="Bjarne Stroustrup" userId="feda092f62fc381e" providerId="LiveId" clId="{8844FB30-7EB8-4991-BD93-493602FE29CE}" dt="2024-03-31T17:25:55.931" v="82" actId="403"/>
        <pc:sldMkLst>
          <pc:docMk/>
          <pc:sldMk cId="0" sldId="312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2"/>
            <ac:spMk id="2" creationId="{798A9F0A-D161-0C6F-0CA3-0BBBA7039549}"/>
          </ac:spMkLst>
        </pc:spChg>
        <pc:spChg chg="mod">
          <ac:chgData name="Bjarne Stroustrup" userId="feda092f62fc381e" providerId="LiveId" clId="{8844FB30-7EB8-4991-BD93-493602FE29CE}" dt="2024-03-31T17:25:55.931" v="82" actId="403"/>
          <ac:spMkLst>
            <pc:docMk/>
            <pc:sldMk cId="0" sldId="312"/>
            <ac:spMk id="3" creationId="{D3265CC5-A7B1-879C-DD02-366E12052A6C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2"/>
            <ac:spMk id="4" creationId="{224F281C-C4D4-2496-B9B9-15C8CE66D998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2"/>
            <ac:spMk id="5" creationId="{114B49DF-A7C1-DB3A-CA41-2231A118F221}"/>
          </ac:spMkLst>
        </pc:spChg>
      </pc:sldChg>
      <pc:sldChg chg="modSp del">
        <pc:chgData name="Bjarne Stroustrup" userId="feda092f62fc381e" providerId="LiveId" clId="{8844FB30-7EB8-4991-BD93-493602FE29CE}" dt="2024-03-31T17:37:29.125" v="367" actId="2696"/>
        <pc:sldMkLst>
          <pc:docMk/>
          <pc:sldMk cId="0" sldId="313"/>
        </pc:sldMkLst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3"/>
            <ac:spMk id="5" creationId="{55BCABD7-4967-F57C-08BB-9CFDB933B6AC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3"/>
            <ac:spMk id="15362" creationId="{8879AEB5-960D-6F70-94AC-6E703F748A99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3"/>
            <ac:spMk id="15363" creationId="{119CB8D8-C0F5-7B9E-0F3C-4EA62C9DF882}"/>
          </ac:spMkLst>
        </pc:spChg>
        <pc:spChg chg="mod">
          <ac:chgData name="Bjarne Stroustrup" userId="feda092f62fc381e" providerId="LiveId" clId="{8844FB30-7EB8-4991-BD93-493602FE29CE}" dt="2024-03-31T17:16:22.702" v="0"/>
          <ac:spMkLst>
            <pc:docMk/>
            <pc:sldMk cId="0" sldId="313"/>
            <ac:spMk id="15364" creationId="{BBA8826D-6E56-DA24-D8A3-8C25E7D969A0}"/>
          </ac:spMkLst>
        </pc:spChg>
      </pc:sldChg>
      <pc:sldChg chg="add modNotesTx">
        <pc:chgData name="Bjarne Stroustrup" userId="feda092f62fc381e" providerId="LiveId" clId="{8844FB30-7EB8-4991-BD93-493602FE29CE}" dt="2024-03-31T18:13:44.937" v="691" actId="20577"/>
        <pc:sldMkLst>
          <pc:docMk/>
          <pc:sldMk cId="3344682402" sldId="566"/>
        </pc:sldMkLst>
      </pc:sldChg>
      <pc:sldMasterChg chg="addSp delSp modSp modSldLayout">
        <pc:chgData name="Bjarne Stroustrup" userId="feda092f62fc381e" providerId="LiveId" clId="{8844FB30-7EB8-4991-BD93-493602FE29CE}" dt="2024-03-31T17:19:23.849" v="51"/>
        <pc:sldMasterMkLst>
          <pc:docMk/>
          <pc:sldMasterMk cId="4285302669" sldId="2147483682"/>
        </pc:sldMasterMkLst>
        <pc:spChg chg="mod">
          <ac:chgData name="Bjarne Stroustrup" userId="feda092f62fc381e" providerId="LiveId" clId="{8844FB30-7EB8-4991-BD93-493602FE29CE}" dt="2024-03-31T17:19:23.849" v="51"/>
          <ac:spMkLst>
            <pc:docMk/>
            <pc:sldMasterMk cId="4285302669" sldId="2147483682"/>
            <ac:spMk id="4" creationId="{25CBD931-67E7-3D29-D322-90DBED04C77C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asterMk cId="4285302669" sldId="2147483682"/>
            <ac:spMk id="5" creationId="{5B9F818A-2CF0-5416-4494-94DB3672C007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asterMk cId="4285302669" sldId="2147483682"/>
            <ac:spMk id="6" creationId="{8F3FCF26-56BA-FE44-CAD5-327130B09AB0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asterMk cId="4285302669" sldId="2147483682"/>
            <ac:spMk id="1026" creationId="{2A175CD8-6387-630B-D056-8613BCBE0FC5}"/>
          </ac:spMkLst>
        </pc:spChg>
        <pc:spChg chg="mod">
          <ac:chgData name="Bjarne Stroustrup" userId="feda092f62fc381e" providerId="LiveId" clId="{8844FB30-7EB8-4991-BD93-493602FE29CE}" dt="2024-03-31T17:19:23.849" v="51"/>
          <ac:spMkLst>
            <pc:docMk/>
            <pc:sldMasterMk cId="4285302669" sldId="2147483682"/>
            <ac:spMk id="1027" creationId="{000A8991-68B4-3200-D138-6F312514D2A4}"/>
          </ac:spMkLst>
        </pc:spChg>
        <pc:picChg chg="add del">
          <ac:chgData name="Bjarne Stroustrup" userId="feda092f62fc381e" providerId="LiveId" clId="{8844FB30-7EB8-4991-BD93-493602FE29CE}" dt="2024-03-31T17:16:36.414" v="1" actId="478"/>
          <ac:picMkLst>
            <pc:docMk/>
            <pc:sldMasterMk cId="4285302669" sldId="2147483682"/>
            <ac:picMk id="2" creationId="{1EE05C67-E231-826C-EFDC-A95071C715E3}"/>
          </ac:picMkLst>
        </pc:pic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2269274580" sldId="2147483683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269274580" sldId="2147483683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269274580" sldId="2147483683"/>
              <ac:spMk id="3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3910230438" sldId="2147483685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910230438" sldId="2147483685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910230438" sldId="2147483685"/>
              <ac:spMk id="3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1778352987" sldId="2147483686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778352987" sldId="2147483686"/>
              <ac:spMk id="3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778352987" sldId="2147483686"/>
              <ac:spMk id="4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1960680236" sldId="2147483687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960680236" sldId="2147483687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960680236" sldId="2147483687"/>
              <ac:spMk id="3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960680236" sldId="2147483687"/>
              <ac:spMk id="4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960680236" sldId="2147483687"/>
              <ac:spMk id="5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960680236" sldId="2147483687"/>
              <ac:spMk id="6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673545764" sldId="2147483690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673545764" sldId="2147483690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673545764" sldId="2147483690"/>
              <ac:spMk id="3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673545764" sldId="2147483690"/>
              <ac:spMk id="4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3737839766" sldId="2147483691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737839766" sldId="2147483691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737839766" sldId="2147483691"/>
              <ac:spMk id="3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737839766" sldId="2147483691"/>
              <ac:spMk id="4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3939883769" sldId="2147483693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939883769" sldId="2147483693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939883769" sldId="2147483693"/>
              <ac:spMk id="3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2802068057" sldId="2147483694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802068057" sldId="2147483694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802068057" sldId="2147483694"/>
              <ac:spMk id="3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802068057" sldId="2147483694"/>
              <ac:spMk id="4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802068057" sldId="2147483694"/>
              <ac:spMk id="5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1701920575" sldId="2147483695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701920575" sldId="2147483695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701920575" sldId="2147483695"/>
              <ac:spMk id="3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701920575" sldId="2147483695"/>
              <ac:spMk id="4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1120191875" sldId="2147483696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120191875" sldId="2147483696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120191875" sldId="2147483696"/>
              <ac:spMk id="3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1120191875" sldId="2147483696"/>
              <ac:spMk id="4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3425563505" sldId="2147483697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425563505" sldId="2147483697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425563505" sldId="2147483697"/>
              <ac:spMk id="3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425563505" sldId="2147483697"/>
              <ac:spMk id="4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3425563505" sldId="2147483697"/>
              <ac:spMk id="5" creationId="{00000000-0000-0000-0000-000000000000}"/>
            </ac:spMkLst>
          </pc:spChg>
        </pc:sldLayoutChg>
        <pc:sldLayoutChg chg="modSp">
          <pc:chgData name="Bjarne Stroustrup" userId="feda092f62fc381e" providerId="LiveId" clId="{8844FB30-7EB8-4991-BD93-493602FE29CE}" dt="2024-03-31T17:19:23.849" v="51"/>
          <pc:sldLayoutMkLst>
            <pc:docMk/>
            <pc:sldMasterMk cId="4285302669" sldId="2147483682"/>
            <pc:sldLayoutMk cId="2469928936" sldId="2147483698"/>
          </pc:sldLayoutMkLst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469928936" sldId="2147483698"/>
              <ac:spMk id="2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469928936" sldId="2147483698"/>
              <ac:spMk id="3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469928936" sldId="2147483698"/>
              <ac:spMk id="4" creationId="{00000000-0000-0000-0000-000000000000}"/>
            </ac:spMkLst>
          </pc:spChg>
          <pc:spChg chg="mod">
            <ac:chgData name="Bjarne Stroustrup" userId="feda092f62fc381e" providerId="LiveId" clId="{8844FB30-7EB8-4991-BD93-493602FE29CE}" dt="2024-03-31T17:19:23.849" v="51"/>
            <ac:spMkLst>
              <pc:docMk/>
              <pc:sldMasterMk cId="4285302669" sldId="2147483682"/>
              <pc:sldLayoutMk cId="2469928936" sldId="2147483698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09F1FC0-619C-35E2-519A-98D3E78CCC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3BCB9A-F58B-DBF4-6882-D4C6C26CFB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79D6BF88-E38F-A287-66CA-8FE695B7F5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FEACA81-7C2D-0E79-3186-0C758EC56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B30ADE5-BEC5-A51F-DD03-F2BFA943F3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EDF6E48-3E07-3C47-09DD-80D006794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9B8A83-78D9-4370-B82F-541D7771CE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</a:t>
            </a:r>
            <a:r>
              <a:rPr lang="en-US" baseline="0" dirty="0"/>
              <a:t> keeps me going; it’s what I think might inspire you; science! Engineering!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D49F8-3E43-4DE7-8007-72D2DBB8BC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useful innovation comes from a challenging and supportive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8A83-78D9-4370-B82F-541D7771CE2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78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9B43-6377-4C54-8EEB-E86641FB8C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0A10-C67C-2FDE-768E-B3AEF092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0BA16-FB08-52E5-44B0-C0AC84FC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3FC91-E6B6-BDF7-DA57-4E5BCC58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3408-0672-4876-911C-8EFF89BF66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27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AABB6-DAFE-CF38-93D8-EA5182AA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24E1F-9ADA-66FE-7D16-F6420992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CB57-1EAE-FAC2-FEEC-E02359ED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AC4B-78C8-402C-A4A8-31A131020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09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7CA63-D87A-AF31-6D70-C00B1ED8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023A-8E75-AD48-5E54-E5BDA6B5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947BB-26F2-99FE-17D9-00E2F737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10BC5-B1EE-454D-8C8A-AC3AAFD3E8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8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4114800"/>
            <a:ext cx="10972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6C1301-5A8C-E7C2-4670-36694A186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E89FB1-1762-646A-F2F2-4FF735250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9A51C1F-A5E6-CBEC-87B0-09B72A102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7ED975-8A7D-4FCF-95ED-33867029F4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06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BE463-1BB8-E805-1358-7E253EAC2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6FB82-DD90-9868-F63E-32C50B61D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0E2FB-8AF7-8EF6-C035-380A40AA0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55ED5-14B3-4F97-A91A-1FE0D1588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92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2946D-50D9-5A34-1FBF-919E19D12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AF3EDB-AC04-410C-9560-137FB8901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5E264-EAD2-DB79-7A21-A3A770A12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F3F52-BDB8-4BCD-A1F0-9ED0C611B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19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65ACB1-8C0B-F335-101B-1D2456DCF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104BD40-341B-7DB1-8A03-CC3019EA0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7861D56-E25D-B228-D30A-E36783E2A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CDE35-7A1E-45EF-94D7-866620129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563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E384C63-38A3-7F59-565F-7BEAB57AF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3F7374E-F24A-EDA6-3D05-9D056347F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F8F49D7-D72A-B877-9D52-232AA53D9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774C1-721F-4EE1-9ED0-97DF7BC66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92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C3B3-B350-69E7-0208-E8229D50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A8ECD-4339-0FDA-39AD-3F751C45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CE1EB-61CA-C598-00AF-4111E024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600DE-C68D-41FA-8FD3-FBFE726636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437D6-1474-E9F1-64DE-904F30FD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B8500-BEAC-E674-A7BC-141D5C30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858BC-97DD-3BA9-B1A8-C8B8256E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06CD4-90DD-4B2E-B653-3F843748CD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23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1ACB92-7D6B-DA09-05DE-269B210F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AB7533-CF10-72B6-8254-E8D9E670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16DDCF-A044-AB41-E5C3-6CF2DD8C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E85DF-AC0E-434D-B36C-22BD49036B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5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CF251D-BFFA-2B6F-CA9C-E5770AC0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B86D75-0FDE-1648-0D11-B6F5D5B7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54C98A-207B-BAEF-A559-A1CD7863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49701-B157-48C9-94D7-8D55C8A1A1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68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65E1B5-12BB-483A-2F8C-7444B1D8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85AD85-A925-5984-D03F-CCC8335B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D11D34-27C9-130F-E535-06CBDF93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EB5E1-FF5B-46B8-AA5D-9BCFCA3F10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6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71F1E5-76F3-C456-B678-E733228A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337419-D70F-B2AA-AD02-832AA76B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E1EB1F-57C8-998C-5748-17D6DACD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906B-2C54-4923-80C4-E9EE881B48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62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C97F61-DAE2-65D9-EED6-581BAC51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12AEB4-67A2-58D7-0683-DAA52888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1BB059-F6F6-D661-FA18-E278813C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A7C8-420B-4702-827B-782652684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54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5EB524-2FCE-077D-BF78-2B58FFBE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9572E4-203C-74DE-0B9D-8BD52DCB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BB7146-66AC-1616-FC96-FCD75918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0E603-D9A9-47D3-9C7F-8589E1526A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83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175CD8-6387-630B-D056-8613BCBE0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00A8991-68B4-3200-D138-6F312514D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BD931-67E7-3D29-D322-90DBED04C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F818A-2CF0-5416-4494-94DB3672C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Stroustrup/Programming2024/PPP2.ch22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FCF26-56BA-FE44-CAD5-327130B09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E67ED975-8A7D-4FCF-95ED-33867029F4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3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5pPr>
      <a:lvl6pPr marL="3429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6pPr>
      <a:lvl7pPr marL="685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7pPr>
      <a:lvl8pPr marL="10287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8pPr>
      <a:lvl9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g"/><Relationship Id="rId10" Type="http://schemas.openxmlformats.org/officeDocument/2006/relationships/image" Target="../media/image17.jp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oustrup.com/hopl-almost-final.pdf" TargetMode="External"/><Relationship Id="rId2" Type="http://schemas.openxmlformats.org/officeDocument/2006/relationships/hyperlink" Target="https://dl.acm.org/doi/abs/10.1145/33863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roustrup.com/hopl2.pdf" TargetMode="External"/><Relationship Id="rId4" Type="http://schemas.openxmlformats.org/officeDocument/2006/relationships/hyperlink" Target="http://portal.acm.org/toc.cfm?id=123884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4375644-6282-C62E-9743-B0F476E4EB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7086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Software ideals and history</a:t>
            </a:r>
            <a:br>
              <a:rPr lang="en-US" altLang="en-US" dirty="0"/>
            </a:br>
            <a:r>
              <a:rPr lang="en-US" altLang="en-US" sz="3200" dirty="0"/>
              <a:t>(slightly updated from PPP2)</a:t>
            </a:r>
            <a:endParaRPr lang="en-US" alt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D69D4BA-2425-59F8-6386-BD46A5B149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2552700"/>
            <a:ext cx="441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Bjarne Stroustrup</a:t>
            </a:r>
          </a:p>
          <a:p>
            <a:pPr eaLnBrk="1" hangingPunct="1">
              <a:defRPr/>
            </a:pPr>
            <a:r>
              <a:rPr lang="en-US" altLang="en-US" sz="2000" dirty="0"/>
              <a:t>www.stroustrup.com/programming</a:t>
            </a:r>
          </a:p>
        </p:txBody>
      </p:sp>
      <p:pic>
        <p:nvPicPr>
          <p:cNvPr id="2052" name="Picture 5" descr="C:\Documents and Settings\bs\Desktop\112 book\Chapter Photos\Ch 1\1-8 internet backbone.tif">
            <a:extLst>
              <a:ext uri="{FF2B5EF4-FFF2-40B4-BE49-F238E27FC236}">
                <a16:creationId xmlns:a16="http://schemas.microsoft.com/office/drawing/2014/main" id="{793C4BED-0B67-EBF7-336C-64F9DDEE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63" y="2754326"/>
            <a:ext cx="6775537" cy="37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BC213DCD-4273-DCFA-5EE6-4D1C94129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Two extremes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343847A-3729-961E-84A0-AF0A225C11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10515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Academic beauty/perfection/purity</a:t>
            </a:r>
          </a:p>
          <a:p>
            <a:pPr eaLnBrk="1" hangingPunct="1">
              <a:defRPr/>
            </a:pPr>
            <a:r>
              <a:rPr lang="en-US" altLang="en-US" sz="2400" dirty="0"/>
              <a:t>Commercial expediency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400" dirty="0"/>
              <a:t>The pressures towards both are immense</a:t>
            </a:r>
          </a:p>
          <a:p>
            <a:pPr eaLnBrk="1" hangingPunct="1">
              <a:defRPr/>
            </a:pPr>
            <a:r>
              <a:rPr lang="en-US" altLang="en-US" sz="2400" dirty="0"/>
              <a:t>Both extremes must be avoided for serious progress to occur</a:t>
            </a:r>
          </a:p>
          <a:p>
            <a:pPr lvl="1" eaLnBrk="1" hangingPunct="1">
              <a:defRPr/>
            </a:pPr>
            <a:r>
              <a:rPr lang="en-US" altLang="en-US" sz="2000" dirty="0">
                <a:ea typeface="Times New Roman" pitchFamily="18" charset="0"/>
              </a:rPr>
              <a:t>Both extremes encourage overstatement of results (hype) and understatement (or worse) of alternatives and ancestor languages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4F21C-F689-5C3E-F933-3054F6B4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8C088077-3266-6235-4801-16FA6AD7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BBDBF0-E7D3-428C-B85B-A3E7B1167507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D503EED1-03C3-150B-89EB-BE91B5739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Ideals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5D6609A-CFEC-3116-B3DD-0F7BCA7E4B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10058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The fundamental aims of good design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Represent ideas directly in code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Represent independent ideas independently in code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Represent relationships among ideas directly in code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Combine ideas expressed in code freely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/>
              <a:t>where and only where combinations make sense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From these follow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Correctness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Maintainability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Performance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Apply these to the widest possible range of applications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476C-B2A5-4BA7-4BC5-ED1575BB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59E781DB-682A-B4F6-80B9-24E311ED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3C74D6-3CBA-43B7-8D6E-DA2B71667EEE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AAF1DE59-3E2E-46CD-CB76-61C8AE59D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Ideals have practical uses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F694EE7-AE89-8BA5-24C4-DC8C196300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10668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During the start of a project, reviews them to get ideas</a:t>
            </a:r>
          </a:p>
          <a:p>
            <a:pPr eaLnBrk="1" hangingPunct="1">
              <a:defRPr/>
            </a:pPr>
            <a:r>
              <a:rPr lang="en-US" altLang="en-US" sz="2800" dirty="0"/>
              <a:t>When you are stuck late at night, step back and see where your code has most departed from the ideals – this is where the bugs are most likely to lurk, and the design problems are most likely to occur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Don</a:t>
            </a:r>
            <a:r>
              <a:rPr lang="ja-JP" altLang="en-US" sz="2400" dirty="0">
                <a:ea typeface="MS PGothic" pitchFamily="34" charset="-128"/>
              </a:rPr>
              <a:t>’</a:t>
            </a:r>
            <a:r>
              <a:rPr lang="en-US" altLang="ja-JP" sz="2400" dirty="0">
                <a:ea typeface="MS PGothic" pitchFamily="34" charset="-128"/>
              </a:rPr>
              <a:t>t just keep looking in the same place and trying the same techniques to find the bug</a:t>
            </a:r>
          </a:p>
          <a:p>
            <a:pPr lvl="2" eaLnBrk="1" hangingPunct="1">
              <a:defRPr/>
            </a:pPr>
            <a:r>
              <a:rPr lang="ja-JP" altLang="en-US" sz="2000" dirty="0">
                <a:ea typeface="MS PGothic" pitchFamily="34" charset="-128"/>
              </a:rPr>
              <a:t>“</a:t>
            </a:r>
            <a:r>
              <a:rPr lang="en-US" altLang="ja-JP" sz="2000" dirty="0">
                <a:ea typeface="MS PGothic" pitchFamily="34" charset="-128"/>
              </a:rPr>
              <a:t>The bug is always where you are </a:t>
            </a:r>
            <a:r>
              <a:rPr lang="en-US" altLang="ja-JP" sz="2000" i="1" dirty="0">
                <a:ea typeface="MS PGothic" pitchFamily="34" charset="-128"/>
              </a:rPr>
              <a:t>not</a:t>
            </a:r>
            <a:r>
              <a:rPr lang="en-US" altLang="ja-JP" sz="2000" dirty="0">
                <a:ea typeface="MS PGothic" pitchFamily="34" charset="-128"/>
              </a:rPr>
              <a:t> looking – or you would have found it already</a:t>
            </a:r>
            <a:r>
              <a:rPr lang="ja-JP" altLang="en-US" sz="2000" dirty="0">
                <a:ea typeface="MS PGothic" pitchFamily="34" charset="-128"/>
              </a:rPr>
              <a:t>”</a:t>
            </a:r>
            <a:endParaRPr lang="en-US" altLang="en-US" sz="2000" dirty="0">
              <a:ea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2051B-BBC0-0FF0-493C-265AD193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84E5C005-9E8D-B4F8-325E-2F73AF90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1E40CFA-EFD0-4CE8-AA2F-0BD56EC2420E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9F0A-D161-0C6F-0CA3-0BBBA703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Ideals are personal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65CC5-A7B1-879C-DD02-366E12052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dirty="0"/>
              <a:t>Chose yours well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B49DF-A7C1-DB3A-CA41-2231A118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F281C-C4D4-2496-B9B9-15C8CE66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94EE291-22BF-4802-968D-2F41114E5097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Documents and Settings\bs\My Documents\My Pictures\20070520-firefox_logo.jpg">
            <a:extLst>
              <a:ext uri="{FF2B5EF4-FFF2-40B4-BE49-F238E27FC236}">
                <a16:creationId xmlns:a16="http://schemas.microsoft.com/office/drawing/2014/main" id="{A4E15BAA-F398-4AC0-BF70-F89D623F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138" y="3108313"/>
            <a:ext cx="93186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30842A-165D-404E-A8FF-1A49A5A6C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07" y="5856646"/>
            <a:ext cx="1020176" cy="6822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7FF74E-E6A3-44E7-A0F1-166BA124DF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3" y="3189155"/>
            <a:ext cx="931864" cy="931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21AB1-B749-40A8-A014-9E42D4FDC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45" y="2831455"/>
            <a:ext cx="857250" cy="600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D80DB3-FB9A-4375-8E2C-574268899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481" y="2600198"/>
            <a:ext cx="1016231" cy="1016231"/>
          </a:xfrm>
          <a:prstGeom prst="rect">
            <a:avLst/>
          </a:prstGeom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68604" y="421394"/>
            <a:ext cx="7041483" cy="1845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value of a programming language</a:t>
            </a:r>
          </a:p>
          <a:p>
            <a:pPr marL="0" indent="0">
              <a:buNone/>
            </a:pPr>
            <a:r>
              <a:rPr lang="en-US" b="1" dirty="0"/>
              <a:t>is in the quality of its applications</a:t>
            </a:r>
          </a:p>
        </p:txBody>
      </p:sp>
      <p:sp>
        <p:nvSpPr>
          <p:cNvPr id="1537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Stroustrup/Programming2024/PPP2.ch22</a:t>
            </a:r>
            <a:endParaRPr lang="en-US" dirty="0"/>
          </a:p>
        </p:txBody>
      </p:sp>
      <p:pic>
        <p:nvPicPr>
          <p:cNvPr id="15370" name="Picture 8" descr="C:\Documents and Settings\bs\My Documents\My Pictures\cs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39588" y="4949856"/>
            <a:ext cx="8286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Documents and Settings\bs\My Documents\My Pictures\amazon-logo-00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9034" y="4603774"/>
            <a:ext cx="12316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4" y="4329521"/>
            <a:ext cx="3450636" cy="23004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FFA881-9A1E-42B2-ACC0-D7A2AC7427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37" y="1676400"/>
            <a:ext cx="4473857" cy="2796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DA82C-7FE1-4B7E-A85D-1946BC9AD57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33" y="5063436"/>
            <a:ext cx="1079499" cy="3651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BA9EDF-000E-40D9-9B62-90EF2BF35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770">
            <a:off x="448585" y="2094824"/>
            <a:ext cx="764557" cy="764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DA9C5-8AC9-40F5-AE34-DC0F1AB11B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1" y="2103942"/>
            <a:ext cx="876711" cy="876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411576-54F3-42F1-A457-73A7EBB24C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7376" y="5511589"/>
            <a:ext cx="1330340" cy="871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0BC8A1-A774-49D3-BCDD-424CD21901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5932" flipV="1">
            <a:off x="165782" y="4658977"/>
            <a:ext cx="657109" cy="5817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B2ABA9-6FC7-49DC-AFAE-5F91B3548E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68" y="6439264"/>
            <a:ext cx="1116121" cy="2059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24BC6B-13CE-4018-8BBD-7DEF255F7AA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8" y="5797640"/>
            <a:ext cx="720482" cy="5617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F9228A-D24D-49DF-9D11-C01D3E9559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38" y="2855338"/>
            <a:ext cx="1284023" cy="1122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8FED8E-FAB2-4DC6-B974-D5B5F8D35B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37366"/>
            <a:ext cx="566726" cy="669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8FA9BB-34AF-4A95-BE0D-B499C1229A1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15" y="3291493"/>
            <a:ext cx="918928" cy="8238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182207-911C-4A6E-B64D-B428DDE23A7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50" y="243632"/>
            <a:ext cx="1586754" cy="15867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6A6B8-B7E7-4730-B163-02676ABB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6530F-739D-3BD4-2962-1DA00590290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83" y="4206893"/>
            <a:ext cx="3654479" cy="2167911"/>
          </a:xfrm>
          <a:prstGeom prst="rect">
            <a:avLst/>
          </a:prstGeom>
        </p:spPr>
      </p:pic>
      <p:pic>
        <p:nvPicPr>
          <p:cNvPr id="13" name="Picture 12" descr="A colorful structure on a black background&#10;&#10;Description automatically generated">
            <a:extLst>
              <a:ext uri="{FF2B5EF4-FFF2-40B4-BE49-F238E27FC236}">
                <a16:creationId xmlns:a16="http://schemas.microsoft.com/office/drawing/2014/main" id="{635740D9-982B-46E8-B30A-E50B3DBAB14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6846" r="15155" b="22580"/>
          <a:stretch/>
        </p:blipFill>
        <p:spPr>
          <a:xfrm>
            <a:off x="7420318" y="79529"/>
            <a:ext cx="3365965" cy="25715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43EFC-BF0D-94D1-06FC-B6B66239D04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99" y="3777094"/>
            <a:ext cx="945793" cy="787853"/>
          </a:xfrm>
          <a:prstGeom prst="rect">
            <a:avLst/>
          </a:prstGeom>
        </p:spPr>
      </p:pic>
      <p:pic>
        <p:nvPicPr>
          <p:cNvPr id="26" name="Picture 25" descr="A picture containing black, darkness, screenshot, black and white&#10;&#10;Description automatically generated">
            <a:extLst>
              <a:ext uri="{FF2B5EF4-FFF2-40B4-BE49-F238E27FC236}">
                <a16:creationId xmlns:a16="http://schemas.microsoft.com/office/drawing/2014/main" id="{B86F987E-2AF1-C099-5B4E-5A144DFA5DC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0" y="6329342"/>
            <a:ext cx="1439961" cy="5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B7216B78-D0D2-CA67-731E-C3DD8DB52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Styles/paradigms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76B51D0-0147-3011-D160-B65BCEB96A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825625"/>
            <a:ext cx="103632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/>
              <a:t>Procedural programming</a:t>
            </a:r>
          </a:p>
          <a:p>
            <a:pPr eaLnBrk="1" hangingPunct="1">
              <a:defRPr/>
            </a:pPr>
            <a:r>
              <a:rPr lang="en-US" altLang="en-US" sz="2800"/>
              <a:t>Data abstraction</a:t>
            </a:r>
          </a:p>
          <a:p>
            <a:pPr eaLnBrk="1" hangingPunct="1">
              <a:defRPr/>
            </a:pPr>
            <a:r>
              <a:rPr lang="en-US" altLang="en-US" sz="2800"/>
              <a:t>Object-oriented programming</a:t>
            </a:r>
          </a:p>
          <a:p>
            <a:pPr eaLnBrk="1" hangingPunct="1">
              <a:defRPr/>
            </a:pPr>
            <a:r>
              <a:rPr lang="en-US" altLang="en-US" sz="2800"/>
              <a:t>Generic programming</a:t>
            </a:r>
          </a:p>
          <a:p>
            <a:pPr eaLnBrk="1" hangingPunct="1">
              <a:defRPr/>
            </a:pPr>
            <a:endParaRPr lang="en-US" altLang="en-US" sz="2800"/>
          </a:p>
          <a:p>
            <a:pPr eaLnBrk="1" hangingPunct="1">
              <a:defRPr/>
            </a:pPr>
            <a:r>
              <a:rPr lang="en-US" altLang="en-US" sz="2800"/>
              <a:t>Functional programming, logic programming, rule-based programming, constraints-based programming, aspect-oriented programming, …</a:t>
            </a:r>
          </a:p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EC29-2AB5-3BD9-4526-D0AB0499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DFF1F839-EFB9-3E4F-74EF-D86050AF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72A45F5-3CB6-40CC-B416-2E7930D39BB2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7C14DB59-AFEB-535E-FCC0-A58674F89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Styles/paradigms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9BA6794-33BD-5C02-F38F-A0AD8BAD5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11125200" cy="47291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000" b="1" dirty="0"/>
              <a:t>template&lt;</a:t>
            </a:r>
            <a:r>
              <a:rPr lang="en-US" altLang="en-US" sz="2000" b="1" dirty="0" err="1"/>
              <a:t>Drawable_range</a:t>
            </a:r>
            <a:r>
              <a:rPr lang="en-US" altLang="en-US" sz="2000" b="1" dirty="0"/>
              <a:t> C&gt;	</a:t>
            </a:r>
            <a:endParaRPr lang="en-US" altLang="en-US" sz="2000" i="1" dirty="0"/>
          </a:p>
          <a:p>
            <a:pPr eaLnBrk="1" hangingPunct="1">
              <a:buFontTx/>
              <a:buNone/>
              <a:defRPr/>
            </a:pPr>
            <a:r>
              <a:rPr lang="en-US" altLang="en-US" sz="2000" b="1" dirty="0"/>
              <a:t>void </a:t>
            </a:r>
            <a:r>
              <a:rPr lang="en-US" altLang="en-US" sz="2000" b="1" dirty="0" err="1"/>
              <a:t>draw_all</a:t>
            </a:r>
            <a:r>
              <a:rPr lang="en-US" altLang="en-US" sz="2000" b="1" dirty="0"/>
              <a:t>(const C&amp; c ) 	// </a:t>
            </a:r>
            <a:r>
              <a:rPr lang="en-US" altLang="en-US" sz="2000" i="1" dirty="0"/>
              <a:t>a generic function </a:t>
            </a:r>
            <a:r>
              <a:rPr lang="en-US" altLang="en-US" sz="2000" i="1"/>
              <a:t>(non-mutating)</a:t>
            </a:r>
            <a:endParaRPr lang="en-US" altLang="en-US" sz="2000" i="1" dirty="0"/>
          </a:p>
          <a:p>
            <a:pPr eaLnBrk="1" hangingPunct="1">
              <a:buFontTx/>
              <a:buNone/>
              <a:defRPr/>
            </a:pPr>
            <a:r>
              <a:rPr lang="en-US" altLang="en-US" sz="2000" b="1" dirty="0"/>
              <a:t>{</a:t>
            </a:r>
          </a:p>
          <a:p>
            <a:pPr lvl="1">
              <a:buNone/>
              <a:defRPr/>
            </a:pPr>
            <a:r>
              <a:rPr lang="en-US" altLang="en-US" sz="1700" b="1" dirty="0"/>
              <a:t>	</a:t>
            </a:r>
            <a:r>
              <a:rPr lang="en-US" altLang="en-US" sz="2000" b="1" dirty="0"/>
              <a:t>for (const auto&amp; x: c)	// </a:t>
            </a:r>
            <a:r>
              <a:rPr lang="en-US" altLang="en-US" sz="2000" i="1" dirty="0"/>
              <a:t>ordinary imperative programming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b="1" dirty="0"/>
              <a:t>		x-&gt;draw(); 		// </a:t>
            </a:r>
            <a:r>
              <a:rPr lang="en-US" altLang="en-US" sz="2000" i="1" dirty="0"/>
              <a:t>the classical OOP example</a:t>
            </a:r>
            <a:endParaRPr lang="en-US" altLang="en-US" sz="2000" b="1" dirty="0"/>
          </a:p>
          <a:p>
            <a:pPr eaLnBrk="1" hangingPunct="1">
              <a:buFontTx/>
              <a:buNone/>
              <a:defRPr/>
            </a:pPr>
            <a:r>
              <a:rPr lang="en-US" altLang="en-US" sz="2000" b="1" dirty="0"/>
              <a:t>}</a:t>
            </a:r>
          </a:p>
          <a:p>
            <a:pPr eaLnBrk="1" hangingPunct="1">
              <a:buFontTx/>
              <a:buNone/>
              <a:defRPr/>
            </a:pPr>
            <a:endParaRPr lang="en-US" altLang="en-US" sz="1400" b="1" dirty="0"/>
          </a:p>
          <a:p>
            <a:pPr eaLnBrk="1" hangingPunct="1">
              <a:buFontTx/>
              <a:buNone/>
              <a:defRPr/>
            </a:pPr>
            <a:r>
              <a:rPr lang="en-US" altLang="en-US" sz="2000" b="1" dirty="0"/>
              <a:t>Point p {100,100};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b="1" dirty="0"/>
              <a:t>vector v 			// </a:t>
            </a:r>
            <a:r>
              <a:rPr lang="en-US" altLang="en-US" sz="2000" i="1" dirty="0"/>
              <a:t>resource management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b="1" dirty="0"/>
              <a:t>		= { </a:t>
            </a:r>
            <a:r>
              <a:rPr lang="en-US" altLang="en-US" sz="2000" b="1" dirty="0" err="1"/>
              <a:t>make_shared</a:t>
            </a:r>
            <a:r>
              <a:rPr lang="en-US" altLang="en-US" sz="2000" b="1" dirty="0"/>
              <a:t>&lt;Circle&gt;(p,50), </a:t>
            </a:r>
            <a:r>
              <a:rPr lang="en-US" altLang="en-US" sz="2000" b="1" dirty="0" err="1"/>
              <a:t>make_shared</a:t>
            </a:r>
            <a:r>
              <a:rPr lang="en-US" altLang="en-US" sz="2000" b="1" dirty="0"/>
              <a:t>&lt;Rectangle&gt;(p, 250, 250) };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000" b="1" dirty="0" err="1"/>
              <a:t>draw_all</a:t>
            </a:r>
            <a:r>
              <a:rPr lang="en-US" altLang="en-US" sz="2000" b="1" dirty="0"/>
              <a:t>(v);</a:t>
            </a:r>
          </a:p>
          <a:p>
            <a:pPr eaLnBrk="1" hangingPunct="1">
              <a:buFontTx/>
              <a:buNone/>
              <a:defRPr/>
            </a:pPr>
            <a:endParaRPr lang="en-US" altLang="en-US" sz="1200" b="1" dirty="0"/>
          </a:p>
          <a:p>
            <a:pPr eaLnBrk="1" hangingPunct="1">
              <a:defRPr/>
            </a:pPr>
            <a:r>
              <a:rPr lang="en-US" altLang="en-US" sz="2400" dirty="0"/>
              <a:t>Which programming styles/paradigms did we use here?</a:t>
            </a:r>
          </a:p>
          <a:p>
            <a:pPr lvl="1" eaLnBrk="1" hangingPunct="1">
              <a:defRPr/>
            </a:pPr>
            <a:r>
              <a:rPr lang="en-US" altLang="en-US" sz="2000" dirty="0">
                <a:ea typeface="Times New Roman" pitchFamily="18" charset="0"/>
              </a:rPr>
              <a:t>Procedural, data abstractions, OOP, </a:t>
            </a:r>
            <a:r>
              <a:rPr lang="en-US" altLang="en-US" sz="2000" b="1" i="1" dirty="0">
                <a:ea typeface="Times New Roman" pitchFamily="18" charset="0"/>
              </a:rPr>
              <a:t>and</a:t>
            </a:r>
            <a:r>
              <a:rPr lang="en-US" altLang="en-US" sz="2000" dirty="0">
                <a:ea typeface="Times New Roman" pitchFamily="18" charset="0"/>
              </a:rPr>
              <a:t> GP!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E26F7-D1AE-DE1B-B99A-66282FDD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C2E2ABD3-3261-B17E-3666-6E6CB18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342E373-8C47-49BC-AB1A-67A7F303415C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19A6EBAA-62B5-FCA6-F30D-DA2E58CB0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Some fundamentals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C839321-98D7-28B5-BE52-5433FAEA1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601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Portability is 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Type safety is 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High performance is 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Anything that eases debugging is 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Access to system resources is 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Stability over decades is 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Ease of learning is 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Small is 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Whatever helps analysis is good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Having lots of facilities is good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You can</a:t>
            </a:r>
            <a:r>
              <a:rPr lang="ja-JP" altLang="en-US" sz="2400" dirty="0"/>
              <a:t>’</a:t>
            </a:r>
            <a:r>
              <a:rPr lang="en-US" altLang="ja-JP" sz="2400" dirty="0"/>
              <a:t>t have all at the same time: engineering tradeoffs</a:t>
            </a:r>
            <a:endParaRPr lang="en-US" alt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1EB07-E215-128F-3638-ADD6EFF7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D0161B06-5183-9306-F02C-F6FAE83B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CA67F7-B5D6-4828-B472-A450184CCAAF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1B7EC89E-9CE5-7B7D-F87E-64A31C5F9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Programming languages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53D6071-FB59-C2BF-1208-691D137F74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0210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Machine code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Bits, octal, or at most decimal numbers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Assembler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Registers, load, store, integer add, floating point add, 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Each new machine had its own assembler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Higher level languages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First: Fortran and COBOL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Rate of language invention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At least 2000 a decade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Major languages today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Really solid statistics are hard to come by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800" dirty="0">
                <a:ea typeface="Times New Roman" pitchFamily="18" charset="0"/>
              </a:rPr>
              <a:t>IDS: about 9 million professional programmers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COBOL, Fortran, C, C++, Visual Basic, PERL, Java, </a:t>
            </a:r>
            <a:r>
              <a:rPr lang="en-US" altLang="en-US" sz="2000" dirty="0" err="1">
                <a:ea typeface="Times New Roman" pitchFamily="18" charset="0"/>
              </a:rPr>
              <a:t>Javascript</a:t>
            </a:r>
            <a:endParaRPr lang="en-US" altLang="en-US" sz="2000" dirty="0">
              <a:ea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800" dirty="0">
                <a:ea typeface="Times New Roman" pitchFamily="18" charset="0"/>
              </a:rPr>
              <a:t>Ada, C#, PHP, 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A41-36EC-2321-07EA-7247C7FB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C2840BC1-4428-B448-7A69-A9BEBC3C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71C97A3-FDF0-4690-A6B4-24120BCEA0EF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5658207-3CA6-53A3-47DA-2C2A1E69C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Early programming languages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1233A0F-9994-1DBA-9E0B-AD69B4E6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731ACC39-2DB3-E791-5F07-F5F3D3B1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895E178-C72D-4856-9338-6F5724F0AF97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4" name="AutoShape 3">
            <a:extLst>
              <a:ext uri="{FF2B5EF4-FFF2-40B4-BE49-F238E27FC236}">
                <a16:creationId xmlns:a16="http://schemas.microsoft.com/office/drawing/2014/main" id="{4CC8DD25-0650-1846-A93E-AAAA26E3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4196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 C</a:t>
            </a:r>
          </a:p>
        </p:txBody>
      </p:sp>
      <p:sp>
        <p:nvSpPr>
          <p:cNvPr id="20485" name="AutoShape 4">
            <a:extLst>
              <a:ext uri="{FF2B5EF4-FFF2-40B4-BE49-F238E27FC236}">
                <a16:creationId xmlns:a16="http://schemas.microsoft.com/office/drawing/2014/main" id="{AD1C1233-8335-A948-CDAA-AFD254D47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</a:t>
            </a:r>
          </a:p>
        </p:txBody>
      </p:sp>
      <p:sp>
        <p:nvSpPr>
          <p:cNvPr id="20486" name="AutoShape 5">
            <a:extLst>
              <a:ext uri="{FF2B5EF4-FFF2-40B4-BE49-F238E27FC236}">
                <a16:creationId xmlns:a16="http://schemas.microsoft.com/office/drawing/2014/main" id="{7AB044CF-7A2C-E551-7D33-EBA7A2CAA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505200"/>
            <a:ext cx="12192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Pascal</a:t>
            </a:r>
          </a:p>
        </p:txBody>
      </p:sp>
      <p:sp>
        <p:nvSpPr>
          <p:cNvPr id="20487" name="AutoShape 13">
            <a:extLst>
              <a:ext uri="{FF2B5EF4-FFF2-40B4-BE49-F238E27FC236}">
                <a16:creationId xmlns:a16="http://schemas.microsoft.com/office/drawing/2014/main" id="{058C1CA1-4CCC-1DE8-79E7-233120786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743200"/>
            <a:ext cx="12192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Algol68</a:t>
            </a:r>
          </a:p>
        </p:txBody>
      </p:sp>
      <p:sp>
        <p:nvSpPr>
          <p:cNvPr id="20488" name="AutoShape 15">
            <a:extLst>
              <a:ext uri="{FF2B5EF4-FFF2-40B4-BE49-F238E27FC236}">
                <a16:creationId xmlns:a16="http://schemas.microsoft.com/office/drawing/2014/main" id="{5D492EF7-78B7-B857-E1A0-1DD643AE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196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BCPL</a:t>
            </a:r>
          </a:p>
        </p:txBody>
      </p:sp>
      <p:sp>
        <p:nvSpPr>
          <p:cNvPr id="20489" name="AutoShape 16">
            <a:extLst>
              <a:ext uri="{FF2B5EF4-FFF2-40B4-BE49-F238E27FC236}">
                <a16:creationId xmlns:a16="http://schemas.microsoft.com/office/drawing/2014/main" id="{9970D660-B9AD-7B0D-69FE-029E63CBA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05200"/>
            <a:ext cx="13716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Fortran</a:t>
            </a:r>
          </a:p>
        </p:txBody>
      </p:sp>
      <p:cxnSp>
        <p:nvCxnSpPr>
          <p:cNvPr id="20490" name="AutoShape 19">
            <a:extLst>
              <a:ext uri="{FF2B5EF4-FFF2-40B4-BE49-F238E27FC236}">
                <a16:creationId xmlns:a16="http://schemas.microsoft.com/office/drawing/2014/main" id="{85112B47-A819-8DFD-17F2-75B3F2792163}"/>
              </a:ext>
            </a:extLst>
          </p:cNvPr>
          <p:cNvCxnSpPr>
            <a:cxnSpLocks noChangeShapeType="1"/>
            <a:stCxn id="20488" idx="3"/>
            <a:endCxn id="20484" idx="1"/>
          </p:cNvCxnSpPr>
          <p:nvPr/>
        </p:nvCxnSpPr>
        <p:spPr bwMode="auto">
          <a:xfrm>
            <a:off x="7924800" y="46863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AutoShape 29">
            <a:extLst>
              <a:ext uri="{FF2B5EF4-FFF2-40B4-BE49-F238E27FC236}">
                <a16:creationId xmlns:a16="http://schemas.microsoft.com/office/drawing/2014/main" id="{15B95E7B-E346-56BD-AF54-BC9A4835C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384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Lisp</a:t>
            </a:r>
          </a:p>
        </p:txBody>
      </p:sp>
      <p:sp>
        <p:nvSpPr>
          <p:cNvPr id="20492" name="AutoShape 34">
            <a:extLst>
              <a:ext uri="{FF2B5EF4-FFF2-40B4-BE49-F238E27FC236}">
                <a16:creationId xmlns:a16="http://schemas.microsoft.com/office/drawing/2014/main" id="{6D0DEE92-BA6F-F02C-A4AC-4CBF6C40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648200"/>
            <a:ext cx="1219200" cy="381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COBOL</a:t>
            </a:r>
          </a:p>
        </p:txBody>
      </p:sp>
      <p:sp>
        <p:nvSpPr>
          <p:cNvPr id="20493" name="AutoShape 35">
            <a:extLst>
              <a:ext uri="{FF2B5EF4-FFF2-40B4-BE49-F238E27FC236}">
                <a16:creationId xmlns:a16="http://schemas.microsoft.com/office/drawing/2014/main" id="{DF815E35-6FF6-35F0-3AB2-62127DC5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667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Algol60</a:t>
            </a:r>
          </a:p>
        </p:txBody>
      </p:sp>
      <p:sp>
        <p:nvSpPr>
          <p:cNvPr id="20494" name="AutoShape 36">
            <a:extLst>
              <a:ext uri="{FF2B5EF4-FFF2-40B4-BE49-F238E27FC236}">
                <a16:creationId xmlns:a16="http://schemas.microsoft.com/office/drawing/2014/main" id="{15E4D833-9D3E-13BF-B210-91EBA1600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334000"/>
            <a:ext cx="12192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PL/I</a:t>
            </a:r>
          </a:p>
        </p:txBody>
      </p:sp>
      <p:cxnSp>
        <p:nvCxnSpPr>
          <p:cNvPr id="20495" name="AutoShape 37">
            <a:extLst>
              <a:ext uri="{FF2B5EF4-FFF2-40B4-BE49-F238E27FC236}">
                <a16:creationId xmlns:a16="http://schemas.microsoft.com/office/drawing/2014/main" id="{1E0F8711-ACE9-8003-AFD4-33468307AF18}"/>
              </a:ext>
            </a:extLst>
          </p:cNvPr>
          <p:cNvCxnSpPr>
            <a:cxnSpLocks noChangeShapeType="1"/>
            <a:stCxn id="20489" idx="3"/>
            <a:endCxn id="20493" idx="1"/>
          </p:cNvCxnSpPr>
          <p:nvPr/>
        </p:nvCxnSpPr>
        <p:spPr bwMode="auto">
          <a:xfrm flipV="1">
            <a:off x="3352800" y="2933700"/>
            <a:ext cx="11430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AutoShape 38">
            <a:extLst>
              <a:ext uri="{FF2B5EF4-FFF2-40B4-BE49-F238E27FC236}">
                <a16:creationId xmlns:a16="http://schemas.microsoft.com/office/drawing/2014/main" id="{B0D689B6-BDE3-9176-7F2A-659BA5F86699}"/>
              </a:ext>
            </a:extLst>
          </p:cNvPr>
          <p:cNvCxnSpPr>
            <a:cxnSpLocks noChangeShapeType="1"/>
            <a:stCxn id="20493" idx="3"/>
            <a:endCxn id="20485" idx="1"/>
          </p:cNvCxnSpPr>
          <p:nvPr/>
        </p:nvCxnSpPr>
        <p:spPr bwMode="auto">
          <a:xfrm flipV="1">
            <a:off x="5638800" y="2171700"/>
            <a:ext cx="990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7" name="AutoShape 39">
            <a:extLst>
              <a:ext uri="{FF2B5EF4-FFF2-40B4-BE49-F238E27FC236}">
                <a16:creationId xmlns:a16="http://schemas.microsoft.com/office/drawing/2014/main" id="{F72B85DC-623E-1410-D8CC-8E273A6BEB75}"/>
              </a:ext>
            </a:extLst>
          </p:cNvPr>
          <p:cNvCxnSpPr>
            <a:cxnSpLocks noChangeShapeType="1"/>
            <a:stCxn id="20493" idx="3"/>
            <a:endCxn id="20487" idx="1"/>
          </p:cNvCxnSpPr>
          <p:nvPr/>
        </p:nvCxnSpPr>
        <p:spPr bwMode="auto">
          <a:xfrm>
            <a:off x="5638800" y="2933700"/>
            <a:ext cx="2895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AutoShape 40">
            <a:extLst>
              <a:ext uri="{FF2B5EF4-FFF2-40B4-BE49-F238E27FC236}">
                <a16:creationId xmlns:a16="http://schemas.microsoft.com/office/drawing/2014/main" id="{3247A221-CA96-B53D-244F-D13B4E90BEFB}"/>
              </a:ext>
            </a:extLst>
          </p:cNvPr>
          <p:cNvCxnSpPr>
            <a:cxnSpLocks noChangeShapeType="1"/>
            <a:stCxn id="20493" idx="3"/>
            <a:endCxn id="20486" idx="1"/>
          </p:cNvCxnSpPr>
          <p:nvPr/>
        </p:nvCxnSpPr>
        <p:spPr bwMode="auto">
          <a:xfrm>
            <a:off x="5638800" y="2933700"/>
            <a:ext cx="25146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AutoShape 41">
            <a:extLst>
              <a:ext uri="{FF2B5EF4-FFF2-40B4-BE49-F238E27FC236}">
                <a16:creationId xmlns:a16="http://schemas.microsoft.com/office/drawing/2014/main" id="{BD5CF851-F787-54EA-CB6A-E623EC2771C3}"/>
              </a:ext>
            </a:extLst>
          </p:cNvPr>
          <p:cNvCxnSpPr>
            <a:cxnSpLocks noChangeShapeType="1"/>
            <a:endCxn id="20494" idx="0"/>
          </p:cNvCxnSpPr>
          <p:nvPr/>
        </p:nvCxnSpPr>
        <p:spPr bwMode="auto">
          <a:xfrm rot="16200000" flipH="1">
            <a:off x="4762500" y="3848100"/>
            <a:ext cx="23622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AutoShape 42">
            <a:extLst>
              <a:ext uri="{FF2B5EF4-FFF2-40B4-BE49-F238E27FC236}">
                <a16:creationId xmlns:a16="http://schemas.microsoft.com/office/drawing/2014/main" id="{F5BB81B1-0827-40A4-EBA4-8FD51233AD18}"/>
              </a:ext>
            </a:extLst>
          </p:cNvPr>
          <p:cNvCxnSpPr>
            <a:cxnSpLocks noChangeShapeType="1"/>
            <a:stCxn id="20492" idx="3"/>
          </p:cNvCxnSpPr>
          <p:nvPr/>
        </p:nvCxnSpPr>
        <p:spPr bwMode="auto">
          <a:xfrm>
            <a:off x="3276600" y="4838700"/>
            <a:ext cx="2362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1" name="AutoShape 43">
            <a:extLst>
              <a:ext uri="{FF2B5EF4-FFF2-40B4-BE49-F238E27FC236}">
                <a16:creationId xmlns:a16="http://schemas.microsoft.com/office/drawing/2014/main" id="{74B3919A-6945-634B-5D79-AE4132031CA2}"/>
              </a:ext>
            </a:extLst>
          </p:cNvPr>
          <p:cNvCxnSpPr>
            <a:cxnSpLocks noChangeShapeType="1"/>
            <a:stCxn id="20489" idx="3"/>
            <a:endCxn id="20494" idx="0"/>
          </p:cNvCxnSpPr>
          <p:nvPr/>
        </p:nvCxnSpPr>
        <p:spPr bwMode="auto">
          <a:xfrm>
            <a:off x="3352800" y="3733800"/>
            <a:ext cx="28956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2" name="Text Box 44">
            <a:extLst>
              <a:ext uri="{FF2B5EF4-FFF2-40B4-BE49-F238E27FC236}">
                <a16:creationId xmlns:a16="http://schemas.microsoft.com/office/drawing/2014/main" id="{042640CC-3D1A-E4D4-856B-3DF0C052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0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1950s:</a:t>
            </a:r>
          </a:p>
        </p:txBody>
      </p:sp>
      <p:sp>
        <p:nvSpPr>
          <p:cNvPr id="20503" name="Text Box 45">
            <a:extLst>
              <a:ext uri="{FF2B5EF4-FFF2-40B4-BE49-F238E27FC236}">
                <a16:creationId xmlns:a16="http://schemas.microsoft.com/office/drawing/2014/main" id="{7FA04178-A56C-A620-EA4A-08D004E26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00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1960s:</a:t>
            </a:r>
          </a:p>
        </p:txBody>
      </p:sp>
      <p:sp>
        <p:nvSpPr>
          <p:cNvPr id="20504" name="Text Box 46">
            <a:extLst>
              <a:ext uri="{FF2B5EF4-FFF2-40B4-BE49-F238E27FC236}">
                <a16:creationId xmlns:a16="http://schemas.microsoft.com/office/drawing/2014/main" id="{52931FC9-BAD7-E01C-AA9C-12B8FEF4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600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1970s:</a:t>
            </a:r>
          </a:p>
        </p:txBody>
      </p:sp>
      <p:cxnSp>
        <p:nvCxnSpPr>
          <p:cNvPr id="20505" name="AutoShape 47">
            <a:extLst>
              <a:ext uri="{FF2B5EF4-FFF2-40B4-BE49-F238E27FC236}">
                <a16:creationId xmlns:a16="http://schemas.microsoft.com/office/drawing/2014/main" id="{919E1FD5-7BA5-6D68-9C6A-778C2177B1FC}"/>
              </a:ext>
            </a:extLst>
          </p:cNvPr>
          <p:cNvCxnSpPr>
            <a:cxnSpLocks noChangeShapeType="1"/>
            <a:stCxn id="20493" idx="3"/>
            <a:endCxn id="20488" idx="1"/>
          </p:cNvCxnSpPr>
          <p:nvPr/>
        </p:nvCxnSpPr>
        <p:spPr bwMode="auto">
          <a:xfrm>
            <a:off x="5638800" y="2933700"/>
            <a:ext cx="1143000" cy="1752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6" name="Text Box 48">
            <a:extLst>
              <a:ext uri="{FF2B5EF4-FFF2-40B4-BE49-F238E27FC236}">
                <a16:creationId xmlns:a16="http://schemas.microsoft.com/office/drawing/2014/main" id="{DE9A8A0A-BD3D-19C2-8A8D-51143E6C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38801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b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Yellow==will produce important </a:t>
            </a:r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offspring</a:t>
            </a:r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B350B2C2-3411-54FD-7D6A-32DC4E43E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Abstract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5A30A4DB-19F8-EA63-8B62-FEB00A80A8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This is a very brief and very selective history of software as it relates to programming, and especially as it relates to programming languages and C++. The aim is to give a background and a perspective to the ideas presented in this course.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We would have loved to talk about operating systems, data bases, networking, the web, scripting, etc., but you</a:t>
            </a:r>
            <a:r>
              <a:rPr lang="ja-JP" altLang="en-US" sz="2400" dirty="0"/>
              <a:t>’</a:t>
            </a:r>
            <a:r>
              <a:rPr lang="en-US" altLang="ja-JP" sz="2400" dirty="0" err="1"/>
              <a:t>ll</a:t>
            </a:r>
            <a:r>
              <a:rPr lang="en-US" altLang="ja-JP" sz="2400" dirty="0"/>
              <a:t> have to find those important and useful areas of software and programming in other courses.</a:t>
            </a:r>
            <a:endParaRPr lang="en-US" alt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2ABDC-D6C2-B0E2-27C9-E2CF74D0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7F4EEE9B-5907-8254-EB60-14B05FE1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293DFB4-4A96-434A-A0CA-B96C56762CCB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FBBC9A63-2F89-23A5-9A1A-AF25B54BC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1"/>
            <a:ext cx="7772400" cy="80009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Modern programming languages (~2010)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91B1D09D-A71C-E64F-2043-42E6F6A9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3A3EA282-59BB-DE2B-6548-63AA1130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4C0582-F035-4AF0-90EF-A09E2328A5CE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1508" name="AutoShape 3">
            <a:extLst>
              <a:ext uri="{FF2B5EF4-FFF2-40B4-BE49-F238E27FC236}">
                <a16:creationId xmlns:a16="http://schemas.microsoft.com/office/drawing/2014/main" id="{CAE0348F-C168-07FE-7E06-6F0FA45EB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702176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Object Pascal</a:t>
            </a: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CFF2A495-2D47-238A-AE3E-FFF08193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54376"/>
            <a:ext cx="914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C++</a:t>
            </a:r>
          </a:p>
        </p:txBody>
      </p:sp>
      <p:sp>
        <p:nvSpPr>
          <p:cNvPr id="21510" name="AutoShape 5">
            <a:extLst>
              <a:ext uri="{FF2B5EF4-FFF2-40B4-BE49-F238E27FC236}">
                <a16:creationId xmlns:a16="http://schemas.microsoft.com/office/drawing/2014/main" id="{9B43A2B8-8869-026D-3F56-850E2322D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63776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Java95</a:t>
            </a:r>
          </a:p>
        </p:txBody>
      </p:sp>
      <p:sp>
        <p:nvSpPr>
          <p:cNvPr id="21511" name="AutoShape 6">
            <a:extLst>
              <a:ext uri="{FF2B5EF4-FFF2-40B4-BE49-F238E27FC236}">
                <a16:creationId xmlns:a16="http://schemas.microsoft.com/office/drawing/2014/main" id="{0F95E0CB-1025-DE30-336E-074EBE32F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016376"/>
            <a:ext cx="12192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C#</a:t>
            </a:r>
          </a:p>
        </p:txBody>
      </p:sp>
      <p:cxnSp>
        <p:nvCxnSpPr>
          <p:cNvPr id="21512" name="AutoShape 7">
            <a:extLst>
              <a:ext uri="{FF2B5EF4-FFF2-40B4-BE49-F238E27FC236}">
                <a16:creationId xmlns:a16="http://schemas.microsoft.com/office/drawing/2014/main" id="{053AD734-45B8-73E4-666C-278DFC1484B0}"/>
              </a:ext>
            </a:extLst>
          </p:cNvPr>
          <p:cNvCxnSpPr>
            <a:cxnSpLocks noChangeShapeType="1"/>
            <a:stCxn id="21541" idx="3"/>
            <a:endCxn id="21508" idx="1"/>
          </p:cNvCxnSpPr>
          <p:nvPr/>
        </p:nvCxnSpPr>
        <p:spPr bwMode="auto">
          <a:xfrm flipV="1">
            <a:off x="2590800" y="4968876"/>
            <a:ext cx="11430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AutoShape 8">
            <a:extLst>
              <a:ext uri="{FF2B5EF4-FFF2-40B4-BE49-F238E27FC236}">
                <a16:creationId xmlns:a16="http://schemas.microsoft.com/office/drawing/2014/main" id="{5143580F-0AF2-2C89-2A10-541735276117}"/>
              </a:ext>
            </a:extLst>
          </p:cNvPr>
          <p:cNvCxnSpPr>
            <a:cxnSpLocks noChangeShapeType="1"/>
            <a:stCxn id="21509" idx="2"/>
            <a:endCxn id="21508" idx="0"/>
          </p:cNvCxnSpPr>
          <p:nvPr/>
        </p:nvCxnSpPr>
        <p:spPr bwMode="auto">
          <a:xfrm>
            <a:off x="4419600" y="3711576"/>
            <a:ext cx="2286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AutoShape 9">
            <a:extLst>
              <a:ext uri="{FF2B5EF4-FFF2-40B4-BE49-F238E27FC236}">
                <a16:creationId xmlns:a16="http://schemas.microsoft.com/office/drawing/2014/main" id="{0A946845-7082-1DBF-31AF-DBE4F10DFD27}"/>
              </a:ext>
            </a:extLst>
          </p:cNvPr>
          <p:cNvCxnSpPr>
            <a:cxnSpLocks noChangeShapeType="1"/>
            <a:stCxn id="21540" idx="3"/>
            <a:endCxn id="21509" idx="1"/>
          </p:cNvCxnSpPr>
          <p:nvPr/>
        </p:nvCxnSpPr>
        <p:spPr bwMode="auto">
          <a:xfrm>
            <a:off x="2362200" y="3406776"/>
            <a:ext cx="16002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AutoShape 10">
            <a:extLst>
              <a:ext uri="{FF2B5EF4-FFF2-40B4-BE49-F238E27FC236}">
                <a16:creationId xmlns:a16="http://schemas.microsoft.com/office/drawing/2014/main" id="{C3B14513-F602-93A9-8325-84FDEC17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016376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Ada98</a:t>
            </a:r>
          </a:p>
        </p:txBody>
      </p:sp>
      <p:cxnSp>
        <p:nvCxnSpPr>
          <p:cNvPr id="21516" name="AutoShape 11">
            <a:extLst>
              <a:ext uri="{FF2B5EF4-FFF2-40B4-BE49-F238E27FC236}">
                <a16:creationId xmlns:a16="http://schemas.microsoft.com/office/drawing/2014/main" id="{446783D5-1488-4038-94AC-C69A3F18B447}"/>
              </a:ext>
            </a:extLst>
          </p:cNvPr>
          <p:cNvCxnSpPr>
            <a:cxnSpLocks noChangeShapeType="1"/>
            <a:stCxn id="21535" idx="3"/>
            <a:endCxn id="21515" idx="1"/>
          </p:cNvCxnSpPr>
          <p:nvPr/>
        </p:nvCxnSpPr>
        <p:spPr bwMode="auto">
          <a:xfrm>
            <a:off x="4343400" y="4244976"/>
            <a:ext cx="152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AutoShape 12">
            <a:extLst>
              <a:ext uri="{FF2B5EF4-FFF2-40B4-BE49-F238E27FC236}">
                <a16:creationId xmlns:a16="http://schemas.microsoft.com/office/drawing/2014/main" id="{4DB5C639-2542-DB30-8220-C8BC4AA52A69}"/>
              </a:ext>
            </a:extLst>
          </p:cNvPr>
          <p:cNvCxnSpPr>
            <a:cxnSpLocks noChangeShapeType="1"/>
            <a:stCxn id="21509" idx="3"/>
            <a:endCxn id="21515" idx="1"/>
          </p:cNvCxnSpPr>
          <p:nvPr/>
        </p:nvCxnSpPr>
        <p:spPr bwMode="auto">
          <a:xfrm>
            <a:off x="4876800" y="3482976"/>
            <a:ext cx="990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AutoShape 13">
            <a:extLst>
              <a:ext uri="{FF2B5EF4-FFF2-40B4-BE49-F238E27FC236}">
                <a16:creationId xmlns:a16="http://schemas.microsoft.com/office/drawing/2014/main" id="{DA3B7943-53C3-90A2-CD6B-DE716E34D2FA}"/>
              </a:ext>
            </a:extLst>
          </p:cNvPr>
          <p:cNvCxnSpPr>
            <a:cxnSpLocks noChangeShapeType="1"/>
            <a:stCxn id="21533" idx="3"/>
            <a:endCxn id="21510" idx="1"/>
          </p:cNvCxnSpPr>
          <p:nvPr/>
        </p:nvCxnSpPr>
        <p:spPr bwMode="auto">
          <a:xfrm>
            <a:off x="4876800" y="1616076"/>
            <a:ext cx="990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AutoShape 14">
            <a:extLst>
              <a:ext uri="{FF2B5EF4-FFF2-40B4-BE49-F238E27FC236}">
                <a16:creationId xmlns:a16="http://schemas.microsoft.com/office/drawing/2014/main" id="{448CEF4A-A9AF-48EE-0B2A-A11985C265D7}"/>
              </a:ext>
            </a:extLst>
          </p:cNvPr>
          <p:cNvCxnSpPr>
            <a:cxnSpLocks noChangeShapeType="1"/>
            <a:stCxn id="21509" idx="3"/>
            <a:endCxn id="21510" idx="1"/>
          </p:cNvCxnSpPr>
          <p:nvPr/>
        </p:nvCxnSpPr>
        <p:spPr bwMode="auto">
          <a:xfrm flipV="1">
            <a:off x="4876800" y="2530476"/>
            <a:ext cx="990600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AutoShape 15">
            <a:extLst>
              <a:ext uri="{FF2B5EF4-FFF2-40B4-BE49-F238E27FC236}">
                <a16:creationId xmlns:a16="http://schemas.microsoft.com/office/drawing/2014/main" id="{AE88FEBF-7683-C806-6DD6-3E2F5482A9C5}"/>
              </a:ext>
            </a:extLst>
          </p:cNvPr>
          <p:cNvCxnSpPr>
            <a:cxnSpLocks noChangeShapeType="1"/>
            <a:stCxn id="21509" idx="3"/>
            <a:endCxn id="21511" idx="1"/>
          </p:cNvCxnSpPr>
          <p:nvPr/>
        </p:nvCxnSpPr>
        <p:spPr bwMode="auto">
          <a:xfrm>
            <a:off x="4876800" y="3482976"/>
            <a:ext cx="3352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16">
            <a:extLst>
              <a:ext uri="{FF2B5EF4-FFF2-40B4-BE49-F238E27FC236}">
                <a16:creationId xmlns:a16="http://schemas.microsoft.com/office/drawing/2014/main" id="{B09C7EDB-ED3D-5A18-CBFC-6B3F2A4CAF5C}"/>
              </a:ext>
            </a:extLst>
          </p:cNvPr>
          <p:cNvCxnSpPr>
            <a:cxnSpLocks noChangeShapeType="1"/>
            <a:stCxn id="21510" idx="3"/>
            <a:endCxn id="21511" idx="0"/>
          </p:cNvCxnSpPr>
          <p:nvPr/>
        </p:nvCxnSpPr>
        <p:spPr bwMode="auto">
          <a:xfrm>
            <a:off x="7162800" y="2530476"/>
            <a:ext cx="1676400" cy="148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AutoShape 17">
            <a:extLst>
              <a:ext uri="{FF2B5EF4-FFF2-40B4-BE49-F238E27FC236}">
                <a16:creationId xmlns:a16="http://schemas.microsoft.com/office/drawing/2014/main" id="{14D74CA1-FB7D-92F2-E3E5-74BC14FFB087}"/>
              </a:ext>
            </a:extLst>
          </p:cNvPr>
          <p:cNvCxnSpPr>
            <a:cxnSpLocks noChangeShapeType="1"/>
            <a:stCxn id="21508" idx="3"/>
            <a:endCxn id="21511" idx="1"/>
          </p:cNvCxnSpPr>
          <p:nvPr/>
        </p:nvCxnSpPr>
        <p:spPr bwMode="auto">
          <a:xfrm flipV="1">
            <a:off x="5562600" y="4244976"/>
            <a:ext cx="2667000" cy="723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3" name="AutoShape 19">
            <a:extLst>
              <a:ext uri="{FF2B5EF4-FFF2-40B4-BE49-F238E27FC236}">
                <a16:creationId xmlns:a16="http://schemas.microsoft.com/office/drawing/2014/main" id="{16629347-FCF2-15FB-97FB-15D3DDA1C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54376"/>
            <a:ext cx="9144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C++98</a:t>
            </a:r>
          </a:p>
        </p:txBody>
      </p:sp>
      <p:cxnSp>
        <p:nvCxnSpPr>
          <p:cNvPr id="21524" name="AutoShape 20">
            <a:extLst>
              <a:ext uri="{FF2B5EF4-FFF2-40B4-BE49-F238E27FC236}">
                <a16:creationId xmlns:a16="http://schemas.microsoft.com/office/drawing/2014/main" id="{532AC212-2F7B-14D4-3478-8A97F547E327}"/>
              </a:ext>
            </a:extLst>
          </p:cNvPr>
          <p:cNvCxnSpPr>
            <a:cxnSpLocks noChangeShapeType="1"/>
            <a:stCxn id="21509" idx="3"/>
            <a:endCxn id="21523" idx="1"/>
          </p:cNvCxnSpPr>
          <p:nvPr/>
        </p:nvCxnSpPr>
        <p:spPr bwMode="auto">
          <a:xfrm>
            <a:off x="4876800" y="3482976"/>
            <a:ext cx="1752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5" name="AutoShape 22">
            <a:extLst>
              <a:ext uri="{FF2B5EF4-FFF2-40B4-BE49-F238E27FC236}">
                <a16:creationId xmlns:a16="http://schemas.microsoft.com/office/drawing/2014/main" id="{40901CF7-4F07-B21A-80A9-879D7149B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263776"/>
            <a:ext cx="9906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Java04</a:t>
            </a:r>
          </a:p>
        </p:txBody>
      </p:sp>
      <p:cxnSp>
        <p:nvCxnSpPr>
          <p:cNvPr id="21526" name="AutoShape 23">
            <a:extLst>
              <a:ext uri="{FF2B5EF4-FFF2-40B4-BE49-F238E27FC236}">
                <a16:creationId xmlns:a16="http://schemas.microsoft.com/office/drawing/2014/main" id="{73E1DA36-501B-BDA8-FA2B-2018ACCF54A5}"/>
              </a:ext>
            </a:extLst>
          </p:cNvPr>
          <p:cNvCxnSpPr>
            <a:cxnSpLocks noChangeShapeType="1"/>
            <a:stCxn id="21523" idx="3"/>
            <a:endCxn id="21529" idx="1"/>
          </p:cNvCxnSpPr>
          <p:nvPr/>
        </p:nvCxnSpPr>
        <p:spPr bwMode="auto">
          <a:xfrm flipV="1">
            <a:off x="7543800" y="3482976"/>
            <a:ext cx="1752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7" name="AutoShape 24">
            <a:extLst>
              <a:ext uri="{FF2B5EF4-FFF2-40B4-BE49-F238E27FC236}">
                <a16:creationId xmlns:a16="http://schemas.microsoft.com/office/drawing/2014/main" id="{9238A159-DF7E-354A-A20E-C749B819CF8E}"/>
              </a:ext>
            </a:extLst>
          </p:cNvPr>
          <p:cNvCxnSpPr>
            <a:cxnSpLocks noChangeShapeType="1"/>
            <a:stCxn id="21510" idx="3"/>
            <a:endCxn id="21525" idx="1"/>
          </p:cNvCxnSpPr>
          <p:nvPr/>
        </p:nvCxnSpPr>
        <p:spPr bwMode="auto">
          <a:xfrm>
            <a:off x="7162800" y="2530476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8" name="AutoShape 25">
            <a:extLst>
              <a:ext uri="{FF2B5EF4-FFF2-40B4-BE49-F238E27FC236}">
                <a16:creationId xmlns:a16="http://schemas.microsoft.com/office/drawing/2014/main" id="{E9E354E2-3454-D2DD-DC6F-CBB5FF559148}"/>
              </a:ext>
            </a:extLst>
          </p:cNvPr>
          <p:cNvCxnSpPr>
            <a:cxnSpLocks noChangeShapeType="1"/>
            <a:stCxn id="21523" idx="3"/>
            <a:endCxn id="21511" idx="0"/>
          </p:cNvCxnSpPr>
          <p:nvPr/>
        </p:nvCxnSpPr>
        <p:spPr bwMode="auto">
          <a:xfrm>
            <a:off x="7543800" y="3521076"/>
            <a:ext cx="1295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9" name="AutoShape 30">
            <a:extLst>
              <a:ext uri="{FF2B5EF4-FFF2-40B4-BE49-F238E27FC236}">
                <a16:creationId xmlns:a16="http://schemas.microsoft.com/office/drawing/2014/main" id="{B4541239-5131-7B1A-0C54-6734D83C7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254376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C++11</a:t>
            </a:r>
          </a:p>
        </p:txBody>
      </p:sp>
      <p:cxnSp>
        <p:nvCxnSpPr>
          <p:cNvPr id="21530" name="AutoShape 33">
            <a:extLst>
              <a:ext uri="{FF2B5EF4-FFF2-40B4-BE49-F238E27FC236}">
                <a16:creationId xmlns:a16="http://schemas.microsoft.com/office/drawing/2014/main" id="{8ECEF4B1-E6A2-6914-38D7-8815646850C0}"/>
              </a:ext>
            </a:extLst>
          </p:cNvPr>
          <p:cNvCxnSpPr>
            <a:cxnSpLocks noChangeShapeType="1"/>
            <a:stCxn id="21523" idx="3"/>
            <a:endCxn id="21525" idx="1"/>
          </p:cNvCxnSpPr>
          <p:nvPr/>
        </p:nvCxnSpPr>
        <p:spPr bwMode="auto">
          <a:xfrm flipV="1">
            <a:off x="7543800" y="2530476"/>
            <a:ext cx="10668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1" name="AutoShape 34">
            <a:extLst>
              <a:ext uri="{FF2B5EF4-FFF2-40B4-BE49-F238E27FC236}">
                <a16:creationId xmlns:a16="http://schemas.microsoft.com/office/drawing/2014/main" id="{FB857BF3-F69F-F4BB-FDAD-F3D02059C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196976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Python</a:t>
            </a:r>
          </a:p>
        </p:txBody>
      </p:sp>
      <p:sp>
        <p:nvSpPr>
          <p:cNvPr id="21532" name="AutoShape 42">
            <a:extLst>
              <a:ext uri="{FF2B5EF4-FFF2-40B4-BE49-F238E27FC236}">
                <a16:creationId xmlns:a16="http://schemas.microsoft.com/office/drawing/2014/main" id="{2949E694-BE4D-F589-0BAF-EAA1F2555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120776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Lisp</a:t>
            </a:r>
          </a:p>
        </p:txBody>
      </p:sp>
      <p:sp>
        <p:nvSpPr>
          <p:cNvPr id="21533" name="AutoShape 43">
            <a:extLst>
              <a:ext uri="{FF2B5EF4-FFF2-40B4-BE49-F238E27FC236}">
                <a16:creationId xmlns:a16="http://schemas.microsoft.com/office/drawing/2014/main" id="{98C908DF-7CE3-2AEB-FB5D-0AA6DACFF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349376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Smalltalk</a:t>
            </a:r>
          </a:p>
        </p:txBody>
      </p:sp>
      <p:sp>
        <p:nvSpPr>
          <p:cNvPr id="21534" name="AutoShape 44">
            <a:extLst>
              <a:ext uri="{FF2B5EF4-FFF2-40B4-BE49-F238E27FC236}">
                <a16:creationId xmlns:a16="http://schemas.microsoft.com/office/drawing/2014/main" id="{E22DE547-F0DB-D8B5-7BD8-02986DB34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06576"/>
            <a:ext cx="1447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Fortran77</a:t>
            </a:r>
          </a:p>
        </p:txBody>
      </p:sp>
      <p:sp>
        <p:nvSpPr>
          <p:cNvPr id="21535" name="AutoShape 46">
            <a:extLst>
              <a:ext uri="{FF2B5EF4-FFF2-40B4-BE49-F238E27FC236}">
                <a16:creationId xmlns:a16="http://schemas.microsoft.com/office/drawing/2014/main" id="{DC59533C-D7E9-832E-2E77-DA88D7FDE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016376"/>
            <a:ext cx="13716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Ada</a:t>
            </a:r>
          </a:p>
        </p:txBody>
      </p:sp>
      <p:sp>
        <p:nvSpPr>
          <p:cNvPr id="21536" name="AutoShape 47">
            <a:extLst>
              <a:ext uri="{FF2B5EF4-FFF2-40B4-BE49-F238E27FC236}">
                <a16:creationId xmlns:a16="http://schemas.microsoft.com/office/drawing/2014/main" id="{A1DB70F7-5FAE-9234-178F-B25A9052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339976"/>
            <a:ext cx="12192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Eiffel</a:t>
            </a:r>
          </a:p>
        </p:txBody>
      </p:sp>
      <p:sp>
        <p:nvSpPr>
          <p:cNvPr id="21537" name="AutoShape 48">
            <a:extLst>
              <a:ext uri="{FF2B5EF4-FFF2-40B4-BE49-F238E27FC236}">
                <a16:creationId xmlns:a16="http://schemas.microsoft.com/office/drawing/2014/main" id="{7B2D83AE-8C72-0204-0416-FCA555E2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492376"/>
            <a:ext cx="12192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Simula67</a:t>
            </a:r>
          </a:p>
        </p:txBody>
      </p:sp>
      <p:sp>
        <p:nvSpPr>
          <p:cNvPr id="21538" name="AutoShape 49">
            <a:extLst>
              <a:ext uri="{FF2B5EF4-FFF2-40B4-BE49-F238E27FC236}">
                <a16:creationId xmlns:a16="http://schemas.microsoft.com/office/drawing/2014/main" id="{AD974637-924D-61C1-2D8B-66E2A7E70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87976"/>
            <a:ext cx="1447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COBOL89</a:t>
            </a:r>
          </a:p>
        </p:txBody>
      </p:sp>
      <p:sp>
        <p:nvSpPr>
          <p:cNvPr id="21539" name="AutoShape 50">
            <a:extLst>
              <a:ext uri="{FF2B5EF4-FFF2-40B4-BE49-F238E27FC236}">
                <a16:creationId xmlns:a16="http://schemas.microsoft.com/office/drawing/2014/main" id="{DA3BECBE-8EC4-CD89-B06D-74EA7F11B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425576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PHP</a:t>
            </a:r>
          </a:p>
        </p:txBody>
      </p:sp>
      <p:sp>
        <p:nvSpPr>
          <p:cNvPr id="21540" name="AutoShape 51">
            <a:extLst>
              <a:ext uri="{FF2B5EF4-FFF2-40B4-BE49-F238E27FC236}">
                <a16:creationId xmlns:a16="http://schemas.microsoft.com/office/drawing/2014/main" id="{98EDD828-86BA-5466-00B4-BCC6E232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78176"/>
            <a:ext cx="685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C89</a:t>
            </a:r>
          </a:p>
        </p:txBody>
      </p:sp>
      <p:sp>
        <p:nvSpPr>
          <p:cNvPr id="21541" name="AutoShape 52">
            <a:extLst>
              <a:ext uri="{FF2B5EF4-FFF2-40B4-BE49-F238E27FC236}">
                <a16:creationId xmlns:a16="http://schemas.microsoft.com/office/drawing/2014/main" id="{13269E45-DDFD-F74A-A0EA-C060DF340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778376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Pascal</a:t>
            </a:r>
          </a:p>
        </p:txBody>
      </p:sp>
      <p:cxnSp>
        <p:nvCxnSpPr>
          <p:cNvPr id="21542" name="AutoShape 53">
            <a:extLst>
              <a:ext uri="{FF2B5EF4-FFF2-40B4-BE49-F238E27FC236}">
                <a16:creationId xmlns:a16="http://schemas.microsoft.com/office/drawing/2014/main" id="{09B7EC22-D70A-ABF1-BAA1-D5128962F054}"/>
              </a:ext>
            </a:extLst>
          </p:cNvPr>
          <p:cNvCxnSpPr>
            <a:cxnSpLocks noChangeShapeType="1"/>
            <a:stCxn id="21541" idx="3"/>
            <a:endCxn id="21535" idx="1"/>
          </p:cNvCxnSpPr>
          <p:nvPr/>
        </p:nvCxnSpPr>
        <p:spPr bwMode="auto">
          <a:xfrm flipV="1">
            <a:off x="2590800" y="4244976"/>
            <a:ext cx="3810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3" name="AutoShape 54">
            <a:extLst>
              <a:ext uri="{FF2B5EF4-FFF2-40B4-BE49-F238E27FC236}">
                <a16:creationId xmlns:a16="http://schemas.microsoft.com/office/drawing/2014/main" id="{D137C640-DDF9-1E77-33AD-B896EAF69235}"/>
              </a:ext>
            </a:extLst>
          </p:cNvPr>
          <p:cNvCxnSpPr>
            <a:cxnSpLocks noChangeShapeType="1"/>
            <a:stCxn id="21532" idx="3"/>
            <a:endCxn id="21533" idx="1"/>
          </p:cNvCxnSpPr>
          <p:nvPr/>
        </p:nvCxnSpPr>
        <p:spPr bwMode="auto">
          <a:xfrm>
            <a:off x="2819400" y="1349376"/>
            <a:ext cx="7620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4" name="AutoShape 55">
            <a:extLst>
              <a:ext uri="{FF2B5EF4-FFF2-40B4-BE49-F238E27FC236}">
                <a16:creationId xmlns:a16="http://schemas.microsoft.com/office/drawing/2014/main" id="{04DB618C-19D5-CA2E-91D7-48A276EA68FA}"/>
              </a:ext>
            </a:extLst>
          </p:cNvPr>
          <p:cNvCxnSpPr>
            <a:cxnSpLocks noChangeShapeType="1"/>
            <a:stCxn id="21537" idx="3"/>
            <a:endCxn id="21533" idx="1"/>
          </p:cNvCxnSpPr>
          <p:nvPr/>
        </p:nvCxnSpPr>
        <p:spPr bwMode="auto">
          <a:xfrm flipV="1">
            <a:off x="2895600" y="1616076"/>
            <a:ext cx="685800" cy="1104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5" name="AutoShape 56">
            <a:extLst>
              <a:ext uri="{FF2B5EF4-FFF2-40B4-BE49-F238E27FC236}">
                <a16:creationId xmlns:a16="http://schemas.microsoft.com/office/drawing/2014/main" id="{00CA3056-EAB8-7455-5FE8-8D2566605DDA}"/>
              </a:ext>
            </a:extLst>
          </p:cNvPr>
          <p:cNvCxnSpPr>
            <a:cxnSpLocks noChangeShapeType="1"/>
            <a:stCxn id="21537" idx="3"/>
            <a:endCxn id="21509" idx="1"/>
          </p:cNvCxnSpPr>
          <p:nvPr/>
        </p:nvCxnSpPr>
        <p:spPr bwMode="auto">
          <a:xfrm>
            <a:off x="2895600" y="2720976"/>
            <a:ext cx="1066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6" name="AutoShape 57">
            <a:extLst>
              <a:ext uri="{FF2B5EF4-FFF2-40B4-BE49-F238E27FC236}">
                <a16:creationId xmlns:a16="http://schemas.microsoft.com/office/drawing/2014/main" id="{84A7FE49-113E-1542-9108-6EC3A7461110}"/>
              </a:ext>
            </a:extLst>
          </p:cNvPr>
          <p:cNvCxnSpPr>
            <a:cxnSpLocks noChangeShapeType="1"/>
            <a:stCxn id="21537" idx="3"/>
            <a:endCxn id="21536" idx="1"/>
          </p:cNvCxnSpPr>
          <p:nvPr/>
        </p:nvCxnSpPr>
        <p:spPr bwMode="auto">
          <a:xfrm flipV="1">
            <a:off x="2895600" y="2568576"/>
            <a:ext cx="990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47" name="AutoShape 58">
            <a:extLst>
              <a:ext uri="{FF2B5EF4-FFF2-40B4-BE49-F238E27FC236}">
                <a16:creationId xmlns:a16="http://schemas.microsoft.com/office/drawing/2014/main" id="{3AAF919C-9BD5-8164-8D9F-752D9035D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654676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PERL</a:t>
            </a:r>
          </a:p>
        </p:txBody>
      </p:sp>
      <p:sp>
        <p:nvSpPr>
          <p:cNvPr id="21548" name="AutoShape 59">
            <a:extLst>
              <a:ext uri="{FF2B5EF4-FFF2-40B4-BE49-F238E27FC236}">
                <a16:creationId xmlns:a16="http://schemas.microsoft.com/office/drawing/2014/main" id="{9D8C9EDC-B834-99EB-8582-944EE93EA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540376"/>
            <a:ext cx="1676400" cy="5334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Visual Basic</a:t>
            </a:r>
          </a:p>
        </p:txBody>
      </p:sp>
      <p:sp>
        <p:nvSpPr>
          <p:cNvPr id="21549" name="AutoShape 61">
            <a:extLst>
              <a:ext uri="{FF2B5EF4-FFF2-40B4-BE49-F238E27FC236}">
                <a16:creationId xmlns:a16="http://schemas.microsoft.com/office/drawing/2014/main" id="{B0F92525-AC6F-F7B9-3088-0678D9A2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083176"/>
            <a:ext cx="1447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COBOL04</a:t>
            </a:r>
          </a:p>
        </p:txBody>
      </p:sp>
      <p:cxnSp>
        <p:nvCxnSpPr>
          <p:cNvPr id="21550" name="AutoShape 62">
            <a:extLst>
              <a:ext uri="{FF2B5EF4-FFF2-40B4-BE49-F238E27FC236}">
                <a16:creationId xmlns:a16="http://schemas.microsoft.com/office/drawing/2014/main" id="{55009F25-4F7D-27AD-176F-6257F5AC2DF0}"/>
              </a:ext>
            </a:extLst>
          </p:cNvPr>
          <p:cNvCxnSpPr>
            <a:cxnSpLocks noChangeShapeType="1"/>
            <a:stCxn id="21538" idx="3"/>
            <a:endCxn id="21549" idx="1"/>
          </p:cNvCxnSpPr>
          <p:nvPr/>
        </p:nvCxnSpPr>
        <p:spPr bwMode="auto">
          <a:xfrm flipV="1">
            <a:off x="3124200" y="5311776"/>
            <a:ext cx="3200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1" name="AutoShape 63">
            <a:extLst>
              <a:ext uri="{FF2B5EF4-FFF2-40B4-BE49-F238E27FC236}">
                <a16:creationId xmlns:a16="http://schemas.microsoft.com/office/drawing/2014/main" id="{30DEA4D8-5333-2A93-C71B-9A6FBE695A1B}"/>
              </a:ext>
            </a:extLst>
          </p:cNvPr>
          <p:cNvCxnSpPr>
            <a:cxnSpLocks noChangeShapeType="1"/>
            <a:stCxn id="21509" idx="3"/>
            <a:endCxn id="21549" idx="1"/>
          </p:cNvCxnSpPr>
          <p:nvPr/>
        </p:nvCxnSpPr>
        <p:spPr bwMode="auto">
          <a:xfrm>
            <a:off x="4876800" y="3482976"/>
            <a:ext cx="1447800" cy="182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2" name="AutoShape 64">
            <a:extLst>
              <a:ext uri="{FF2B5EF4-FFF2-40B4-BE49-F238E27FC236}">
                <a16:creationId xmlns:a16="http://schemas.microsoft.com/office/drawing/2014/main" id="{38A15657-00BC-D6AD-08C3-0D91AD972A93}"/>
              </a:ext>
            </a:extLst>
          </p:cNvPr>
          <p:cNvCxnSpPr>
            <a:cxnSpLocks noChangeShapeType="1"/>
            <a:stCxn id="21537" idx="2"/>
            <a:endCxn id="21535" idx="1"/>
          </p:cNvCxnSpPr>
          <p:nvPr/>
        </p:nvCxnSpPr>
        <p:spPr bwMode="auto">
          <a:xfrm>
            <a:off x="2286000" y="2949576"/>
            <a:ext cx="6858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3" name="Line 65">
            <a:extLst>
              <a:ext uri="{FF2B5EF4-FFF2-40B4-BE49-F238E27FC236}">
                <a16:creationId xmlns:a16="http://schemas.microsoft.com/office/drawing/2014/main" id="{D8269B13-75BE-5E3C-81EE-683612C3D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249237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4" name="Line 66">
            <a:extLst>
              <a:ext uri="{FF2B5EF4-FFF2-40B4-BE49-F238E27FC236}">
                <a16:creationId xmlns:a16="http://schemas.microsoft.com/office/drawing/2014/main" id="{9A4C0844-8DC5-1539-42C2-4FC462FDE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424497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5" name="AutoShape 58">
            <a:extLst>
              <a:ext uri="{FF2B5EF4-FFF2-40B4-BE49-F238E27FC236}">
                <a16:creationId xmlns:a16="http://schemas.microsoft.com/office/drawing/2014/main" id="{E80FC2AF-BD56-F325-8421-D26D54A53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006976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Javascript</a:t>
            </a:r>
          </a:p>
        </p:txBody>
      </p:sp>
      <p:sp>
        <p:nvSpPr>
          <p:cNvPr id="21556" name="Line 65">
            <a:extLst>
              <a:ext uri="{FF2B5EF4-FFF2-40B4-BE49-F238E27FC236}">
                <a16:creationId xmlns:a16="http://schemas.microsoft.com/office/drawing/2014/main" id="{CBE21813-1CD4-3148-66AC-6B3915024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34829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B61B-CA45-9664-3C1B-EDC9A093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8839200" cy="1371600"/>
          </a:xfrm>
        </p:spPr>
        <p:txBody>
          <a:bodyPr/>
          <a:lstStyle/>
          <a:p>
            <a:pPr>
              <a:defRPr/>
            </a:pPr>
            <a:r>
              <a:rPr lang="en-US" altLang="en-US" sz="4000"/>
              <a:t>Why do we design and evolve languages?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37B2-42B6-DEF6-C375-6B3D052F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10058400" cy="46482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There are many diverse applications areas</a:t>
            </a:r>
          </a:p>
          <a:p>
            <a:pPr lvl="1">
              <a:defRPr/>
            </a:pPr>
            <a:r>
              <a:rPr lang="en-US" altLang="en-US" sz="2000" dirty="0">
                <a:ea typeface="Times New Roman" pitchFamily="18" charset="0"/>
              </a:rPr>
              <a:t>No one language can be the best for everything</a:t>
            </a:r>
          </a:p>
          <a:p>
            <a:pPr>
              <a:defRPr/>
            </a:pPr>
            <a:r>
              <a:rPr lang="en-US" altLang="en-US" sz="2400" dirty="0"/>
              <a:t>Programmers have diverse backgrounds and skills</a:t>
            </a:r>
          </a:p>
          <a:p>
            <a:pPr lvl="1">
              <a:defRPr/>
            </a:pPr>
            <a:r>
              <a:rPr lang="en-US" altLang="en-US" sz="2000" dirty="0">
                <a:ea typeface="Times New Roman" pitchFamily="18" charset="0"/>
              </a:rPr>
              <a:t>No one language can be best for everybody</a:t>
            </a:r>
          </a:p>
          <a:p>
            <a:pPr>
              <a:defRPr/>
            </a:pPr>
            <a:r>
              <a:rPr lang="en-US" altLang="en-US" sz="2400" dirty="0"/>
              <a:t>Problems change</a:t>
            </a:r>
          </a:p>
          <a:p>
            <a:pPr lvl="1">
              <a:defRPr/>
            </a:pPr>
            <a:r>
              <a:rPr lang="en-US" altLang="en-US" sz="2000" dirty="0">
                <a:ea typeface="Times New Roman" pitchFamily="18" charset="0"/>
              </a:rPr>
              <a:t>Over the years, computers are applied in new areas and to new problems</a:t>
            </a:r>
          </a:p>
          <a:p>
            <a:pPr>
              <a:defRPr/>
            </a:pPr>
            <a:r>
              <a:rPr lang="en-US" altLang="en-US" sz="2400" dirty="0"/>
              <a:t>Computers change</a:t>
            </a:r>
          </a:p>
          <a:p>
            <a:pPr lvl="1">
              <a:defRPr/>
            </a:pPr>
            <a:r>
              <a:rPr lang="en-US" altLang="en-US" sz="2000" dirty="0">
                <a:ea typeface="Times New Roman" pitchFamily="18" charset="0"/>
              </a:rPr>
              <a:t>Over the decades, hardware characteristics and tradeoffs change</a:t>
            </a:r>
          </a:p>
          <a:p>
            <a:pPr>
              <a:defRPr/>
            </a:pPr>
            <a:r>
              <a:rPr lang="en-US" altLang="en-US" sz="2400" dirty="0"/>
              <a:t>Progress happens</a:t>
            </a:r>
          </a:p>
          <a:p>
            <a:pPr lvl="1">
              <a:defRPr/>
            </a:pPr>
            <a:r>
              <a:rPr lang="en-US" altLang="en-US" sz="2000" dirty="0">
                <a:ea typeface="Times New Roman" pitchFamily="18" charset="0"/>
              </a:rPr>
              <a:t>Over the decades, we learn better ways to design and implement languages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1125F-5BFD-CB95-AC35-9D7EAFD6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0FB0B-CD38-5BA6-6DBD-F5AF878D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F1DF33-7314-4292-97BF-0E5DBA62D452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71C8E7A5-6854-FCA3-D7B9-C5731E32C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First modern computer – first compiler</a:t>
            </a:r>
          </a:p>
        </p:txBody>
      </p:sp>
      <p:pic>
        <p:nvPicPr>
          <p:cNvPr id="23555" name="Picture 6" descr="david wheeler">
            <a:extLst>
              <a:ext uri="{FF2B5EF4-FFF2-40B4-BE49-F238E27FC236}">
                <a16:creationId xmlns:a16="http://schemas.microsoft.com/office/drawing/2014/main" id="{7218BDDD-A706-E56B-18A1-69EB4D95FB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990600"/>
            <a:ext cx="4648200" cy="3341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5">
            <a:extLst>
              <a:ext uri="{FF2B5EF4-FFF2-40B4-BE49-F238E27FC236}">
                <a16:creationId xmlns:a16="http://schemas.microsoft.com/office/drawing/2014/main" id="{1EC067C0-1B16-D63D-32C7-04E02CD2B2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7360" y="4419600"/>
            <a:ext cx="8153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David Wheeler (1927-2004)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University of Cambridge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Exceptional problem solver: hardware, software, algorithms, libraries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First computer science Ph.D. (1951)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First paper on how to write correct, reusable, and maintainable code (1951)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(Thesis advisor for Bjarne Stroustrup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708DF-C8EB-F348-94AA-902BCA85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D615E8EE-4644-B066-8590-41F2E971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328AB0-7A31-4284-8293-8B413CEE1BBC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3559" name="Picture 7" descr="C:\Documents and Settings\bs\My Documents\My Pictures\log.gif">
            <a:extLst>
              <a:ext uri="{FF2B5EF4-FFF2-40B4-BE49-F238E27FC236}">
                <a16:creationId xmlns:a16="http://schemas.microsoft.com/office/drawing/2014/main" id="{86F3B4BF-5286-DE18-3EC5-C06F7DA3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08916"/>
            <a:ext cx="5073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463CB622-4832-EDFB-A68F-8520ED9F2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Early languages – 1952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06CF43-FB15-D135-0C56-F86721CADD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5625"/>
            <a:ext cx="10896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One language for each machine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Special features for processor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Special features for </a:t>
            </a:r>
            <a:r>
              <a:rPr lang="ja-JP" altLang="en-US" sz="2400" dirty="0">
                <a:ea typeface="MS PGothic" pitchFamily="34" charset="-128"/>
              </a:rPr>
              <a:t>“</a:t>
            </a:r>
            <a:r>
              <a:rPr lang="en-US" altLang="ja-JP" sz="2400" dirty="0">
                <a:ea typeface="MS PGothic" pitchFamily="34" charset="-128"/>
              </a:rPr>
              <a:t>operating system</a:t>
            </a:r>
            <a:r>
              <a:rPr lang="ja-JP" altLang="en-US" sz="2400" dirty="0">
                <a:ea typeface="MS PGothic" pitchFamily="34" charset="-128"/>
              </a:rPr>
              <a:t>”</a:t>
            </a:r>
            <a:endParaRPr lang="en-US" altLang="ja-JP" sz="2400" dirty="0">
              <a:ea typeface="MS PGothic" pitchFamily="34" charset="-128"/>
            </a:endParaRP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Most had very assembler-like facilities</a:t>
            </a:r>
          </a:p>
          <a:p>
            <a:pPr lvl="2" eaLnBrk="1" hangingPunct="1">
              <a:defRPr/>
            </a:pPr>
            <a:r>
              <a:rPr lang="en-US" altLang="en-US" sz="2000" dirty="0">
                <a:ea typeface="Times New Roman" pitchFamily="18" charset="0"/>
              </a:rPr>
              <a:t>It was easy to understand which instructions would be generated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No portability of code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E29EE-DFFA-D55D-160C-9DC86983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8CD20E1C-B0D2-1E4D-0378-7CEC9141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BDB801A-D5F0-40E2-92B6-F7DDBE2F6C82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D4E31147-C0EB-3733-1DF7-56C68A3D6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Fortran</a:t>
            </a:r>
          </a:p>
        </p:txBody>
      </p:sp>
      <p:pic>
        <p:nvPicPr>
          <p:cNvPr id="25603" name="Picture 6" descr="backus">
            <a:extLst>
              <a:ext uri="{FF2B5EF4-FFF2-40B4-BE49-F238E27FC236}">
                <a16:creationId xmlns:a16="http://schemas.microsoft.com/office/drawing/2014/main" id="{4EC18C3F-2908-188D-68D5-93B26481C9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228600"/>
            <a:ext cx="3000375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5">
            <a:extLst>
              <a:ext uri="{FF2B5EF4-FFF2-40B4-BE49-F238E27FC236}">
                <a16:creationId xmlns:a16="http://schemas.microsoft.com/office/drawing/2014/main" id="{51886A1B-BC2C-CEF3-0C7D-17E56183A3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038600"/>
            <a:ext cx="94488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John Backus (1924-2007)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IBM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 FORTRAN, the first high level computer language to be developed.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800" i="1" dirty="0">
                <a:ea typeface="Times New Roman" pitchFamily="18" charset="0"/>
              </a:rPr>
              <a:t>We did not know what we wanted and how to do it. It just sort of grew.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The Backus-Naur Form (BNF), a standard notation to describe the syntax of a high level programming language.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A functional programming language called FP, which advocates a mathematical approach to programming</a:t>
            </a:r>
            <a:r>
              <a:rPr lang="en-US" altLang="en-US" sz="1600" dirty="0">
                <a:ea typeface="Times New Roman" pitchFamily="18" charset="0"/>
              </a:rPr>
              <a:t>.</a:t>
            </a:r>
            <a:r>
              <a:rPr lang="en-US" altLang="en-US" sz="1200" dirty="0">
                <a:ea typeface="Times New Roman" pitchFamily="18" charset="0"/>
              </a:rPr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5BB03-F976-D3E1-3630-70F7755E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12EB4358-AD40-56B6-BA2D-505E7330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B57FB6A-3438-4473-89CD-8CB0046318BC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BE930A40-48F4-9FB8-AB29-F14E1746A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Fortran – 1956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4C997C8-4E36-2629-53B2-3BBF60A926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5625"/>
            <a:ext cx="108966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Allowed programmers to write linear algebra much as they found it in textbooks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Arrays and loops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Standard mathematical functions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800" dirty="0">
                <a:ea typeface="Times New Roman" pitchFamily="18" charset="0"/>
              </a:rPr>
              <a:t>libraries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Users</a:t>
            </a:r>
            <a:r>
              <a:rPr lang="ja-JP" altLang="en-US" sz="2000" dirty="0">
                <a:ea typeface="MS PGothic" pitchFamily="34" charset="-128"/>
              </a:rPr>
              <a:t>’</a:t>
            </a:r>
            <a:r>
              <a:rPr lang="en-US" altLang="ja-JP" sz="2000" dirty="0">
                <a:ea typeface="MS PGothic" pitchFamily="34" charset="-128"/>
              </a:rPr>
              <a:t> own functions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The notation was largely machine independent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Fortran code could often be moved from computer to computer with only minor modification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This was a </a:t>
            </a:r>
            <a:r>
              <a:rPr lang="en-US" altLang="en-US" sz="2400" b="1" i="1" dirty="0"/>
              <a:t>huge</a:t>
            </a:r>
            <a:r>
              <a:rPr lang="en-US" altLang="en-US" sz="2400" dirty="0"/>
              <a:t> improvement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Arguably the largest single improvement in the history of programming languages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Continuous evolution: II, IV, 77, 90, 95, 03, 08, [15]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F647C-811E-B278-9AB3-F7254830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42FD881D-F8FA-2F7C-B1A9-22ABD362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1640806-6E1F-4618-B1BC-00B6128D6F3A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C17072BC-BBD5-8753-AACD-EB094C34D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COBOL</a:t>
            </a:r>
          </a:p>
        </p:txBody>
      </p:sp>
      <p:pic>
        <p:nvPicPr>
          <p:cNvPr id="27651" name="Picture 12" descr="gmh">
            <a:extLst>
              <a:ext uri="{FF2B5EF4-FFF2-40B4-BE49-F238E27FC236}">
                <a16:creationId xmlns:a16="http://schemas.microsoft.com/office/drawing/2014/main" id="{73E27E1D-E254-5983-2A7D-23526419E91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1" y="381000"/>
            <a:ext cx="3000375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14" descr="bug">
            <a:extLst>
              <a:ext uri="{FF2B5EF4-FFF2-40B4-BE49-F238E27FC236}">
                <a16:creationId xmlns:a16="http://schemas.microsoft.com/office/drawing/2014/main" id="{8784CF9C-9E5D-E2A5-4AB9-9205F6A1C14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67518"/>
            <a:ext cx="3810000" cy="1075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F3C806C0-F83A-FBF7-35AA-38569CBEF35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828800"/>
            <a:ext cx="68580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sz="2000" dirty="0"/>
              <a:t>“Rear Admiral Dr. Grace Murray Hopper (US Navy) was a remarkable woman who grandly rose to the challenges of programming the first computers. During her lifetime as a leader in the field of software development concepts, she contributed to the transition from primitive programming techniques to the use of sophisticated compilers. She believed that </a:t>
            </a:r>
            <a:r>
              <a:rPr lang="ja-JP" altLang="en-US" sz="2000" dirty="0"/>
              <a:t>‘</a:t>
            </a:r>
            <a:r>
              <a:rPr lang="en-US" altLang="ja-JP" sz="2000" dirty="0"/>
              <a:t>we've always done it that way</a:t>
            </a:r>
            <a:r>
              <a:rPr lang="ja-JP" altLang="en-US" sz="2000" dirty="0"/>
              <a:t>’</a:t>
            </a:r>
            <a:r>
              <a:rPr lang="en-US" altLang="ja-JP" sz="2000" dirty="0"/>
              <a:t> was not necessarily a good reason to continue to do so.” </a:t>
            </a:r>
            <a:endParaRPr lang="en-US" altLang="en-US" sz="2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1252A59-8CD8-2CE6-A1BE-2BC6549E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4578" name="Slide Number Placeholder 7">
            <a:extLst>
              <a:ext uri="{FF2B5EF4-FFF2-40B4-BE49-F238E27FC236}">
                <a16:creationId xmlns:a16="http://schemas.microsoft.com/office/drawing/2014/main" id="{5DF49DF7-CA79-B35F-F45B-067D0B8E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31802BD-DE1D-4F59-9A01-9F399F06F79D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5" name="Rectangle 10">
            <a:extLst>
              <a:ext uri="{FF2B5EF4-FFF2-40B4-BE49-F238E27FC236}">
                <a16:creationId xmlns:a16="http://schemas.microsoft.com/office/drawing/2014/main" id="{9C0E7E5A-3C0B-0D78-C1C4-90126F42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958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endParaRPr lang="en-US" altLang="en-US" sz="2800"/>
          </a:p>
        </p:txBody>
      </p:sp>
      <p:sp>
        <p:nvSpPr>
          <p:cNvPr id="27656" name="Rectangle 11">
            <a:extLst>
              <a:ext uri="{FF2B5EF4-FFF2-40B4-BE49-F238E27FC236}">
                <a16:creationId xmlns:a16="http://schemas.microsoft.com/office/drawing/2014/main" id="{1C0C6874-9C69-4842-CE85-7148A6B19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3528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endParaRPr lang="en-US" altLang="en-US" sz="2800"/>
          </a:p>
        </p:txBody>
      </p:sp>
      <p:sp>
        <p:nvSpPr>
          <p:cNvPr id="27658" name="TextBox 1">
            <a:extLst>
              <a:ext uri="{FF2B5EF4-FFF2-40B4-BE49-F238E27FC236}">
                <a16:creationId xmlns:a16="http://schemas.microsoft.com/office/drawing/2014/main" id="{E39CA586-A27F-DC27-3AF5-85ECBC4F0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257801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(1906-1992)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5FD54023-40F9-95B5-BDEE-AB6953725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Cobol – 1960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DE3E950-3A6F-DBA7-1C01-836C4366F9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25625"/>
            <a:ext cx="109728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Cobol was (and sometimes still is) for business programmers what Fortran was (and sometimes still is) for scientific programmers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The emphasis was on data manipulation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Copying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Storing and retrieving (record keeping)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Printing (reports)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Calculation/computation was seen as a minor matter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It was hoped/claimed that Cobol was so close to business English that managers could program and programmers would soon become redundant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Continuous evolution: 60, 61, 65, 68, 74, 85, 02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375A1-2F2A-902D-6C06-3391DC09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EB4B8220-CC21-3EFB-4003-4512EDAF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823979-98EC-474A-929C-0ACA6B00EF1D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F52E7998-894D-FEC2-5EC6-5DACA8B74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Lisp</a:t>
            </a:r>
          </a:p>
        </p:txBody>
      </p:sp>
      <p:pic>
        <p:nvPicPr>
          <p:cNvPr id="29699" name="Picture 7" descr="mccarthy1">
            <a:extLst>
              <a:ext uri="{FF2B5EF4-FFF2-40B4-BE49-F238E27FC236}">
                <a16:creationId xmlns:a16="http://schemas.microsoft.com/office/drawing/2014/main" id="{848464CF-F13A-CA5F-6B5B-E37D11C1F36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363904"/>
            <a:ext cx="2342912" cy="31793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8" descr="mccarthy2">
            <a:extLst>
              <a:ext uri="{FF2B5EF4-FFF2-40B4-BE49-F238E27FC236}">
                <a16:creationId xmlns:a16="http://schemas.microsoft.com/office/drawing/2014/main" id="{E12A6E41-C0D3-C8B7-9EAA-933C561925C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1" y="1981200"/>
            <a:ext cx="2498784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A13BF5BD-77FE-61CE-74AF-6BF5A78F25C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4114800"/>
            <a:ext cx="6705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John McCarthy (1927-2011)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Stanford University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AI pioneer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0300B3-0B12-C034-8FC9-3BC89C1D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6626" name="Slide Number Placeholder 7">
            <a:extLst>
              <a:ext uri="{FF2B5EF4-FFF2-40B4-BE49-F238E27FC236}">
                <a16:creationId xmlns:a16="http://schemas.microsoft.com/office/drawing/2014/main" id="{02872858-2651-A777-4EAB-31915C14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2AB069A-032D-454C-89BF-D5B9C74232F3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3FCF81A9-6437-DA09-A70C-F7E14BA29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Lisp – 1960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5F4B81D-BAC6-06B5-CAE4-1820E49EBF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5625"/>
            <a:ext cx="107442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List/symbolic processing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Initially (and often still) interpreted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Dozens (most likely hundreds) of dialects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MS PGothic" pitchFamily="34" charset="-128"/>
              </a:rPr>
              <a:t>“Lisp has an implied plural”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Common Lisp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Scheme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This family of languages has been (and is) the mainstay of artificial intelligence (AI) research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though delivered products have often been in C or C++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8C396-533D-00B5-BB23-E72E7A62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202CD338-5E5C-654F-E9A3-996571CC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A3DD852-1B22-403A-A936-3DB211407BC1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BFD94165-91CA-70D8-7A81-19D409A0A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Overview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C9287AC-3327-3478-2527-2B7F0DC3F8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Ideals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Aims, heroes, techniques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Languages and language designers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Early languages to C++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>
              <a:ea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ea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ea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ea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ea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>
                <a:ea typeface="Times New Roman" pitchFamily="18" charset="0"/>
              </a:rPr>
              <a:t>(There is so much more than what we can cover)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FB1EA-F974-74CE-1D3C-78FD410B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2390C4EB-D77F-B611-9AD3-973F8A15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48D4E75-0DD8-4309-AEC4-A91A4E3AB2C7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5AFDB-D424-BA66-3AB2-4E6C46A99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1600"/>
            <a:ext cx="5795729" cy="334864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FBDCBD11-FE2E-704E-24F2-3A7A40E2C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Algol</a:t>
            </a:r>
          </a:p>
        </p:txBody>
      </p:sp>
      <p:pic>
        <p:nvPicPr>
          <p:cNvPr id="31747" name="Picture 10" descr="naur">
            <a:extLst>
              <a:ext uri="{FF2B5EF4-FFF2-40B4-BE49-F238E27FC236}">
                <a16:creationId xmlns:a16="http://schemas.microsoft.com/office/drawing/2014/main" id="{7003775F-7B99-E780-EAFC-3B6A7F1E839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"/>
            <a:ext cx="2706247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7" descr="dijkstra">
            <a:extLst>
              <a:ext uri="{FF2B5EF4-FFF2-40B4-BE49-F238E27FC236}">
                <a16:creationId xmlns:a16="http://schemas.microsoft.com/office/drawing/2014/main" id="{1AC5607E-900B-8D2D-7D1F-66E0E54D233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643556"/>
            <a:ext cx="3047999" cy="42954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04900F9F-4F46-D804-8C9E-E411C8EDFB7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67200"/>
            <a:ext cx="95250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Peter </a:t>
            </a:r>
            <a:r>
              <a:rPr lang="en-US" sz="2000" dirty="0" err="1"/>
              <a:t>Naur</a:t>
            </a:r>
            <a:r>
              <a:rPr lang="en-US" sz="2000" dirty="0"/>
              <a:t> (b. 1928)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Danish Technical University and </a:t>
            </a:r>
            <a:r>
              <a:rPr lang="en-US" dirty="0" err="1"/>
              <a:t>Regnecentralen</a:t>
            </a: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BNF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Edsger</a:t>
            </a:r>
            <a:r>
              <a:rPr lang="en-US" sz="2000" dirty="0"/>
              <a:t> </a:t>
            </a:r>
            <a:r>
              <a:rPr lang="en-US" sz="2000" dirty="0" err="1"/>
              <a:t>Dijkstra</a:t>
            </a:r>
            <a:r>
              <a:rPr lang="en-US" sz="2000" dirty="0"/>
              <a:t> (1930-2002)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/>
              <a:t>Mathematisch</a:t>
            </a:r>
            <a:r>
              <a:rPr lang="en-US" dirty="0"/>
              <a:t> Centrum, Amsterdam, Eindhoven University of Technology, Burroughs Corporation , University of Texas (Austin)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Mathematical logic in programming, algorithms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THE operating system</a:t>
            </a:r>
            <a:endParaRPr lang="en-US" sz="2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B6DF22-53ED-501A-AFD9-491E301D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8674" name="Slide Number Placeholder 7">
            <a:extLst>
              <a:ext uri="{FF2B5EF4-FFF2-40B4-BE49-F238E27FC236}">
                <a16:creationId xmlns:a16="http://schemas.microsoft.com/office/drawing/2014/main" id="{254B013E-15E2-539D-4C54-70FE95DA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A71864-3C55-4D3D-9B5B-3F13FFCA69FD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9EDE05B7-1DE8-F95E-140A-DEC2EAB93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Algol – 1960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6C8006-6131-F4F6-7181-008CC5610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85900"/>
            <a:ext cx="100584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The breakthrough of modern programming language concepts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Language description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800" dirty="0">
                <a:ea typeface="Times New Roman" pitchFamily="18" charset="0"/>
              </a:rPr>
              <a:t>BNF; separation of lexical, syntactic, and semantic concerns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Scope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Type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The notion of </a:t>
            </a:r>
            <a:r>
              <a:rPr lang="en-US" altLang="ja-JP" sz="2000" dirty="0">
                <a:ea typeface="MS PGothic" pitchFamily="34" charset="-128"/>
              </a:rPr>
              <a:t>“general purpose programming language”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800" dirty="0">
                <a:ea typeface="Times New Roman" pitchFamily="18" charset="0"/>
              </a:rPr>
              <a:t>Before that languages were either scientific (e.g., Fortran), business (e.g., Cobol), string manipulation (e.g., Lisp), simulation, 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Never reached major non-academic use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557FC56-DDE1-F631-7D2E-CAC5E21C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2F9D5C40-335B-228C-291A-866B27C9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6AB7CD-600C-4E46-8C42-F933331815A6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2773" name="AutoShape 4">
            <a:extLst>
              <a:ext uri="{FF2B5EF4-FFF2-40B4-BE49-F238E27FC236}">
                <a16:creationId xmlns:a16="http://schemas.microsoft.com/office/drawing/2014/main" id="{8E911B77-DE10-9AEB-7CEA-887B46131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613274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Algol58</a:t>
            </a:r>
          </a:p>
        </p:txBody>
      </p:sp>
      <p:sp>
        <p:nvSpPr>
          <p:cNvPr id="32774" name="AutoShape 5">
            <a:extLst>
              <a:ext uri="{FF2B5EF4-FFF2-40B4-BE49-F238E27FC236}">
                <a16:creationId xmlns:a16="http://schemas.microsoft.com/office/drawing/2014/main" id="{1073F032-9E0C-50B0-A2E6-A80EE6A8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13274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Algol60</a:t>
            </a:r>
          </a:p>
        </p:txBody>
      </p:sp>
      <p:sp>
        <p:nvSpPr>
          <p:cNvPr id="32775" name="AutoShape 6">
            <a:extLst>
              <a:ext uri="{FF2B5EF4-FFF2-40B4-BE49-F238E27FC236}">
                <a16:creationId xmlns:a16="http://schemas.microsoft.com/office/drawing/2014/main" id="{C83E0C8B-EBAC-6234-6493-62C5E4CA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003674"/>
            <a:ext cx="13716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Simula67</a:t>
            </a:r>
          </a:p>
        </p:txBody>
      </p:sp>
      <p:sp>
        <p:nvSpPr>
          <p:cNvPr id="32776" name="AutoShape 7">
            <a:extLst>
              <a:ext uri="{FF2B5EF4-FFF2-40B4-BE49-F238E27FC236}">
                <a16:creationId xmlns:a16="http://schemas.microsoft.com/office/drawing/2014/main" id="{B9BE57E4-AF32-3FB8-3448-58C9BF90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4613274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Algol68</a:t>
            </a:r>
          </a:p>
        </p:txBody>
      </p:sp>
      <p:sp>
        <p:nvSpPr>
          <p:cNvPr id="32777" name="AutoShape 8">
            <a:extLst>
              <a:ext uri="{FF2B5EF4-FFF2-40B4-BE49-F238E27FC236}">
                <a16:creationId xmlns:a16="http://schemas.microsoft.com/office/drawing/2014/main" id="{92E82436-CA67-8829-550F-DB7C008E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299074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Pascal</a:t>
            </a:r>
          </a:p>
        </p:txBody>
      </p:sp>
      <p:cxnSp>
        <p:nvCxnSpPr>
          <p:cNvPr id="32778" name="AutoShape 9">
            <a:extLst>
              <a:ext uri="{FF2B5EF4-FFF2-40B4-BE49-F238E27FC236}">
                <a16:creationId xmlns:a16="http://schemas.microsoft.com/office/drawing/2014/main" id="{91E1FBC7-87A4-B7AB-01ED-4F218EFA7EB3}"/>
              </a:ext>
            </a:extLst>
          </p:cNvPr>
          <p:cNvCxnSpPr>
            <a:cxnSpLocks noChangeShapeType="1"/>
            <a:stCxn id="32773" idx="3"/>
            <a:endCxn id="32774" idx="1"/>
          </p:cNvCxnSpPr>
          <p:nvPr/>
        </p:nvCxnSpPr>
        <p:spPr bwMode="auto">
          <a:xfrm>
            <a:off x="5410200" y="4841874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9" name="AutoShape 10">
            <a:extLst>
              <a:ext uri="{FF2B5EF4-FFF2-40B4-BE49-F238E27FC236}">
                <a16:creationId xmlns:a16="http://schemas.microsoft.com/office/drawing/2014/main" id="{60004B7D-5A70-7D04-B734-29F848E9BE04}"/>
              </a:ext>
            </a:extLst>
          </p:cNvPr>
          <p:cNvCxnSpPr>
            <a:cxnSpLocks noChangeShapeType="1"/>
            <a:stCxn id="32774" idx="3"/>
            <a:endCxn id="32775" idx="1"/>
          </p:cNvCxnSpPr>
          <p:nvPr/>
        </p:nvCxnSpPr>
        <p:spPr bwMode="auto">
          <a:xfrm flipV="1">
            <a:off x="7315200" y="4232274"/>
            <a:ext cx="6858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0" name="AutoShape 11">
            <a:extLst>
              <a:ext uri="{FF2B5EF4-FFF2-40B4-BE49-F238E27FC236}">
                <a16:creationId xmlns:a16="http://schemas.microsoft.com/office/drawing/2014/main" id="{E5E9DE2C-BD9D-8028-8B10-C5AE344F31E6}"/>
              </a:ext>
            </a:extLst>
          </p:cNvPr>
          <p:cNvCxnSpPr>
            <a:cxnSpLocks noChangeShapeType="1"/>
            <a:stCxn id="32774" idx="3"/>
            <a:endCxn id="32777" idx="1"/>
          </p:cNvCxnSpPr>
          <p:nvPr/>
        </p:nvCxnSpPr>
        <p:spPr bwMode="auto">
          <a:xfrm>
            <a:off x="7315200" y="4841874"/>
            <a:ext cx="14478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AutoShape 12">
            <a:extLst>
              <a:ext uri="{FF2B5EF4-FFF2-40B4-BE49-F238E27FC236}">
                <a16:creationId xmlns:a16="http://schemas.microsoft.com/office/drawing/2014/main" id="{C09DC642-49FE-8109-F5CA-F1618CBF8DAB}"/>
              </a:ext>
            </a:extLst>
          </p:cNvPr>
          <p:cNvCxnSpPr>
            <a:cxnSpLocks noChangeShapeType="1"/>
            <a:stCxn id="32774" idx="3"/>
            <a:endCxn id="32776" idx="1"/>
          </p:cNvCxnSpPr>
          <p:nvPr/>
        </p:nvCxnSpPr>
        <p:spPr bwMode="auto">
          <a:xfrm>
            <a:off x="7315200" y="4841874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2" name="AutoShape 13">
            <a:extLst>
              <a:ext uri="{FF2B5EF4-FFF2-40B4-BE49-F238E27FC236}">
                <a16:creationId xmlns:a16="http://schemas.microsoft.com/office/drawing/2014/main" id="{EBD488E1-D6AD-5544-32B4-A650E422AA35}"/>
              </a:ext>
            </a:extLst>
          </p:cNvPr>
          <p:cNvCxnSpPr>
            <a:cxnSpLocks noChangeShapeType="1"/>
            <a:stCxn id="32775" idx="3"/>
          </p:cNvCxnSpPr>
          <p:nvPr/>
        </p:nvCxnSpPr>
        <p:spPr bwMode="auto">
          <a:xfrm>
            <a:off x="9372600" y="4232274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3" name="AutoShape 14">
            <a:extLst>
              <a:ext uri="{FF2B5EF4-FFF2-40B4-BE49-F238E27FC236}">
                <a16:creationId xmlns:a16="http://schemas.microsoft.com/office/drawing/2014/main" id="{262744EE-D7E6-6E4B-0501-C354E6986D0E}"/>
              </a:ext>
            </a:extLst>
          </p:cNvPr>
          <p:cNvCxnSpPr>
            <a:cxnSpLocks noChangeShapeType="1"/>
            <a:stCxn id="32777" idx="3"/>
          </p:cNvCxnSpPr>
          <p:nvPr/>
        </p:nvCxnSpPr>
        <p:spPr bwMode="auto">
          <a:xfrm>
            <a:off x="9829800" y="5527674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AutoShape 15">
            <a:extLst>
              <a:ext uri="{FF2B5EF4-FFF2-40B4-BE49-F238E27FC236}">
                <a16:creationId xmlns:a16="http://schemas.microsoft.com/office/drawing/2014/main" id="{77458816-61EA-AC91-5A97-038766028B1E}"/>
              </a:ext>
            </a:extLst>
          </p:cNvPr>
          <p:cNvCxnSpPr>
            <a:cxnSpLocks noChangeShapeType="1"/>
            <a:stCxn id="32773" idx="3"/>
          </p:cNvCxnSpPr>
          <p:nvPr/>
        </p:nvCxnSpPr>
        <p:spPr bwMode="auto">
          <a:xfrm>
            <a:off x="5410200" y="4841874"/>
            <a:ext cx="4572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2FF2CEA7-214F-B26F-8A13-55800A3F3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Simula 67</a:t>
            </a: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D7309B7D-EC77-1B59-4695-16C8909361F6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4724400"/>
            <a:ext cx="10058400" cy="163195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300"/>
              <a:t>Kristen Nygaard (1926-2002) and Ole-Johan Dahl (1931-2002)</a:t>
            </a:r>
          </a:p>
          <a:p>
            <a:pPr lvl="1" eaLnBrk="1" hangingPunct="1">
              <a:defRPr/>
            </a:pPr>
            <a:r>
              <a:rPr lang="en-US" altLang="en-US" sz="2000">
                <a:ea typeface="Times New Roman" pitchFamily="18" charset="0"/>
              </a:rPr>
              <a:t>Norwegian Computing Center</a:t>
            </a:r>
          </a:p>
          <a:p>
            <a:pPr lvl="1" eaLnBrk="1" hangingPunct="1">
              <a:defRPr/>
            </a:pPr>
            <a:r>
              <a:rPr lang="en-US" altLang="en-US" sz="2000">
                <a:ea typeface="Times New Roman" pitchFamily="18" charset="0"/>
              </a:rPr>
              <a:t>Oslo University</a:t>
            </a:r>
          </a:p>
          <a:p>
            <a:pPr lvl="1" eaLnBrk="1" hangingPunct="1">
              <a:defRPr/>
            </a:pPr>
            <a:r>
              <a:rPr lang="en-US" altLang="en-US" sz="2000">
                <a:ea typeface="Times New Roman" pitchFamily="18" charset="0"/>
              </a:rPr>
              <a:t>The start of object-oriented programming and object-oriented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3279-BBF7-F9D1-CD94-2B887592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0722" name="Slide Number Placeholder 7">
            <a:extLst>
              <a:ext uri="{FF2B5EF4-FFF2-40B4-BE49-F238E27FC236}">
                <a16:creationId xmlns:a16="http://schemas.microsoft.com/office/drawing/2014/main" id="{AC85A6A7-ABD6-A613-88E7-74225D3D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50BEF8-7E7A-4031-AE95-70FD4D4A924B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3797" name="Picture 5" descr="22-15 dahl_nygaar crop">
            <a:extLst>
              <a:ext uri="{FF2B5EF4-FFF2-40B4-BE49-F238E27FC236}">
                <a16:creationId xmlns:a16="http://schemas.microsoft.com/office/drawing/2014/main" id="{45B3AC40-080A-D007-A776-58A4E91B6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4" y="1600200"/>
            <a:ext cx="50625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E191CC41-3902-8C5A-C875-E85BFB2AB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Simula 1967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7E92287-7362-0A01-F18C-56A81AC0A6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63092"/>
            <a:ext cx="10515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Address all applications domains rather then a specific domain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As Fortran, COBOL, etc. did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Aims to become a true general-purpose programming language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Model real-world phenomena in code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represent ideas as classes and class objects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represent hierarchical relations as class hierarchies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Classes, inheritance, virtual functions, object-oriented design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A program becomes a set of interacting objects rather than a monolith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Has major (positive) implications for error rates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A702B-E1EC-ACC5-BFEB-3DF57F66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33F0759A-76F8-1B40-7FED-6FC69779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0B6740-3E2E-4002-A930-E95FEB869026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FF96E018-E8BC-A088-FAF3-43BA2F666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A4798CCB-8FAF-081E-E60E-7159B218AA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8768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300" dirty="0"/>
              <a:t>Dennis Ritchie (1941-2011)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Bell Labs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C and helped with Unix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Ken Thompson (b. 1943)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Bell Labs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Unix</a:t>
            </a:r>
          </a:p>
        </p:txBody>
      </p:sp>
      <p:pic>
        <p:nvPicPr>
          <p:cNvPr id="35844" name="Picture 13" descr="doug512">
            <a:extLst>
              <a:ext uri="{FF2B5EF4-FFF2-40B4-BE49-F238E27FC236}">
                <a16:creationId xmlns:a16="http://schemas.microsoft.com/office/drawing/2014/main" id="{1EF99C86-9186-8CF3-819E-DCDDF3C93D0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838200"/>
            <a:ext cx="2819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8DB5E1-4D4D-373C-8B44-E77C4BB4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2770" name="Slide Number Placeholder 7">
            <a:extLst>
              <a:ext uri="{FF2B5EF4-FFF2-40B4-BE49-F238E27FC236}">
                <a16:creationId xmlns:a16="http://schemas.microsoft.com/office/drawing/2014/main" id="{B2055D5B-BD3E-F532-1596-4E75FE22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442BE02-0C6F-47DE-A474-29946B8EC8AC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2774" name="Rectangle 11">
            <a:extLst>
              <a:ext uri="{FF2B5EF4-FFF2-40B4-BE49-F238E27FC236}">
                <a16:creationId xmlns:a16="http://schemas.microsoft.com/office/drawing/2014/main" id="{6A8B1834-750B-9C04-07E7-1BDA93DF7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510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Doug McIlroy (b. 1932)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 Labs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Everybody</a:t>
            </a:r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favorite critic, discussion partner, and ideas man (influenced C, C++, Unix, and much more)</a:t>
            </a: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7" name="Picture 4" descr="22-18 ritchie 1">
            <a:extLst>
              <a:ext uri="{FF2B5EF4-FFF2-40B4-BE49-F238E27FC236}">
                <a16:creationId xmlns:a16="http://schemas.microsoft.com/office/drawing/2014/main" id="{18B42AC9-6DC0-67FF-1A66-D988D49E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971800"/>
            <a:ext cx="38862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3050DCC-1801-84A2-7A9C-AF467720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57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Bell Labs – Murray Hill</a:t>
            </a:r>
          </a:p>
        </p:txBody>
      </p:sp>
      <p:pic>
        <p:nvPicPr>
          <p:cNvPr id="36867" name="Picture 13" descr="doug512">
            <a:extLst>
              <a:ext uri="{FF2B5EF4-FFF2-40B4-BE49-F238E27FC236}">
                <a16:creationId xmlns:a16="http://schemas.microsoft.com/office/drawing/2014/main" id="{0CD5CD59-4901-F195-3F1F-7C233D78816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85800"/>
            <a:ext cx="21336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AD5C114-E6C0-062E-7476-700D5263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4A5ED2-95D5-5225-2B78-AF39CA58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C7C3F9-CEC6-44B5-827F-B50F3F558378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6869" name="Picture 4" descr="murray hill large">
            <a:extLst>
              <a:ext uri="{FF2B5EF4-FFF2-40B4-BE49-F238E27FC236}">
                <a16:creationId xmlns:a16="http://schemas.microsoft.com/office/drawing/2014/main" id="{A0D0FF4A-090B-6020-54B7-8CEB069A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1"/>
            <a:ext cx="43434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bwk">
            <a:extLst>
              <a:ext uri="{FF2B5EF4-FFF2-40B4-BE49-F238E27FC236}">
                <a16:creationId xmlns:a16="http://schemas.microsoft.com/office/drawing/2014/main" id="{E17265E6-B3E2-95BB-3DB4-2175BEB9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82139"/>
            <a:ext cx="2873032" cy="192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Bjarne 1984">
            <a:extLst>
              <a:ext uri="{FF2B5EF4-FFF2-40B4-BE49-F238E27FC236}">
                <a16:creationId xmlns:a16="http://schemas.microsoft.com/office/drawing/2014/main" id="{C7BE84A1-6FB2-F2F1-CF58-60CB266D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36" y="448963"/>
            <a:ext cx="1952622" cy="275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AFAEFF-8D0F-BC84-8EBA-0567FA98E32C}"/>
              </a:ext>
            </a:extLst>
          </p:cNvPr>
          <p:cNvCxnSpPr/>
          <p:nvPr/>
        </p:nvCxnSpPr>
        <p:spPr>
          <a:xfrm rot="16200000" flipH="1">
            <a:off x="5105400" y="3581400"/>
            <a:ext cx="1143000" cy="990600"/>
          </a:xfrm>
          <a:prstGeom prst="straightConnector1">
            <a:avLst/>
          </a:prstGeom>
          <a:ln w="254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3" name="Picture 11" descr="C:\Documents and Settings\bs\Desktop\112 book\Photos\ktdmr.jpg">
            <a:extLst>
              <a:ext uri="{FF2B5EF4-FFF2-40B4-BE49-F238E27FC236}">
                <a16:creationId xmlns:a16="http://schemas.microsoft.com/office/drawing/2014/main" id="{B9BF96CD-E2E0-15D5-2C02-DBD0038E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179358" cy="20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D6DBC041-E76B-B37A-4DCA-ACC136EA3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1923"/>
            <a:ext cx="10515600" cy="74151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 – 1978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AAB8337-D032-E1B1-4D1C-D502807CEF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102870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(Relatively)  high-level programming language for systems programming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Very widely used, weakly checked, systems programming language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Associated with Unix and through that with Linux and the open source movement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Direct map to hardware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Performance becomes somewhat portable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Designed and implemented by Dennis Ritchie 1974-78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57656BE1-D3B6-5374-0CD6-9D1A6356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818043CB-A7AA-8AC8-170F-1AE9D52D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5D42D23-BC27-482F-9A4D-1041928CD984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7893" name="AutoShape 4">
            <a:extLst>
              <a:ext uri="{FF2B5EF4-FFF2-40B4-BE49-F238E27FC236}">
                <a16:creationId xmlns:a16="http://schemas.microsoft.com/office/drawing/2014/main" id="{2E6F5118-03AC-05BE-ED73-15D1AF27D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281486"/>
            <a:ext cx="7620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CPL</a:t>
            </a: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8152CD71-7EFA-E988-F803-D8FD73D7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81486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BCPL</a:t>
            </a:r>
          </a:p>
        </p:txBody>
      </p:sp>
      <p:sp>
        <p:nvSpPr>
          <p:cNvPr id="37895" name="AutoShape 7">
            <a:extLst>
              <a:ext uri="{FF2B5EF4-FFF2-40B4-BE49-F238E27FC236}">
                <a16:creationId xmlns:a16="http://schemas.microsoft.com/office/drawing/2014/main" id="{0CE5D4A1-C8C9-AE18-3DFD-D2F48D2E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281486"/>
            <a:ext cx="6096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7896" name="AutoShape 8">
            <a:extLst>
              <a:ext uri="{FF2B5EF4-FFF2-40B4-BE49-F238E27FC236}">
                <a16:creationId xmlns:a16="http://schemas.microsoft.com/office/drawing/2014/main" id="{CD64AB30-C4FE-0A68-DB44-6AB347ED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738686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C99</a:t>
            </a:r>
          </a:p>
        </p:txBody>
      </p:sp>
      <p:sp>
        <p:nvSpPr>
          <p:cNvPr id="37897" name="AutoShape 9">
            <a:extLst>
              <a:ext uri="{FF2B5EF4-FFF2-40B4-BE49-F238E27FC236}">
                <a16:creationId xmlns:a16="http://schemas.microsoft.com/office/drawing/2014/main" id="{61156315-A05A-469A-B3EC-DEE448757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24286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</a:t>
            </a:r>
          </a:p>
        </p:txBody>
      </p:sp>
      <p:sp>
        <p:nvSpPr>
          <p:cNvPr id="37898" name="AutoShape 10">
            <a:extLst>
              <a:ext uri="{FF2B5EF4-FFF2-40B4-BE49-F238E27FC236}">
                <a16:creationId xmlns:a16="http://schemas.microsoft.com/office/drawing/2014/main" id="{43B787AA-49FF-8A5E-6278-7C588588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738686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C89</a:t>
            </a:r>
          </a:p>
        </p:txBody>
      </p:sp>
      <p:sp>
        <p:nvSpPr>
          <p:cNvPr id="37899" name="AutoShape 11">
            <a:extLst>
              <a:ext uri="{FF2B5EF4-FFF2-40B4-BE49-F238E27FC236}">
                <a16:creationId xmlns:a16="http://schemas.microsoft.com/office/drawing/2014/main" id="{989B604F-79D0-2B18-0093-D7AE10514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281486"/>
            <a:ext cx="1447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 C</a:t>
            </a:r>
          </a:p>
        </p:txBody>
      </p:sp>
      <p:sp>
        <p:nvSpPr>
          <p:cNvPr id="37900" name="AutoShape 13">
            <a:extLst>
              <a:ext uri="{FF2B5EF4-FFF2-40B4-BE49-F238E27FC236}">
                <a16:creationId xmlns:a16="http://schemas.microsoft.com/office/drawing/2014/main" id="{B1774D41-B42E-8CF6-4DD6-FE99D60F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824286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C++98</a:t>
            </a:r>
          </a:p>
        </p:txBody>
      </p:sp>
      <p:cxnSp>
        <p:nvCxnSpPr>
          <p:cNvPr id="37901" name="AutoShape 14">
            <a:extLst>
              <a:ext uri="{FF2B5EF4-FFF2-40B4-BE49-F238E27FC236}">
                <a16:creationId xmlns:a16="http://schemas.microsoft.com/office/drawing/2014/main" id="{24C9FE9F-621F-2BAD-53F9-C7511E42B40C}"/>
              </a:ext>
            </a:extLst>
          </p:cNvPr>
          <p:cNvCxnSpPr>
            <a:cxnSpLocks noChangeShapeType="1"/>
            <a:stCxn id="37893" idx="3"/>
            <a:endCxn id="37894" idx="1"/>
          </p:cNvCxnSpPr>
          <p:nvPr/>
        </p:nvCxnSpPr>
        <p:spPr bwMode="auto">
          <a:xfrm>
            <a:off x="2133600" y="4510086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AutoShape 15">
            <a:extLst>
              <a:ext uri="{FF2B5EF4-FFF2-40B4-BE49-F238E27FC236}">
                <a16:creationId xmlns:a16="http://schemas.microsoft.com/office/drawing/2014/main" id="{7402B946-630B-7519-92CE-3F72AAC6F4D1}"/>
              </a:ext>
            </a:extLst>
          </p:cNvPr>
          <p:cNvCxnSpPr>
            <a:cxnSpLocks noChangeShapeType="1"/>
            <a:stCxn id="37894" idx="3"/>
            <a:endCxn id="37895" idx="1"/>
          </p:cNvCxnSpPr>
          <p:nvPr/>
        </p:nvCxnSpPr>
        <p:spPr bwMode="auto">
          <a:xfrm>
            <a:off x="3505200" y="4510086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AutoShape 16">
            <a:extLst>
              <a:ext uri="{FF2B5EF4-FFF2-40B4-BE49-F238E27FC236}">
                <a16:creationId xmlns:a16="http://schemas.microsoft.com/office/drawing/2014/main" id="{282B8E27-7DAB-3D21-8973-8D5BD92AAD6C}"/>
              </a:ext>
            </a:extLst>
          </p:cNvPr>
          <p:cNvCxnSpPr>
            <a:cxnSpLocks noChangeShapeType="1"/>
            <a:stCxn id="37895" idx="3"/>
            <a:endCxn id="37899" idx="1"/>
          </p:cNvCxnSpPr>
          <p:nvPr/>
        </p:nvCxnSpPr>
        <p:spPr bwMode="auto">
          <a:xfrm>
            <a:off x="4419600" y="4510086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AutoShape 17">
            <a:extLst>
              <a:ext uri="{FF2B5EF4-FFF2-40B4-BE49-F238E27FC236}">
                <a16:creationId xmlns:a16="http://schemas.microsoft.com/office/drawing/2014/main" id="{F181A9C5-3D36-71E0-E0C2-B8D655608534}"/>
              </a:ext>
            </a:extLst>
          </p:cNvPr>
          <p:cNvCxnSpPr>
            <a:cxnSpLocks noChangeShapeType="1"/>
            <a:stCxn id="37899" idx="3"/>
            <a:endCxn id="37897" idx="1"/>
          </p:cNvCxnSpPr>
          <p:nvPr/>
        </p:nvCxnSpPr>
        <p:spPr bwMode="auto">
          <a:xfrm flipV="1">
            <a:off x="6172200" y="4052886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AutoShape 18">
            <a:extLst>
              <a:ext uri="{FF2B5EF4-FFF2-40B4-BE49-F238E27FC236}">
                <a16:creationId xmlns:a16="http://schemas.microsoft.com/office/drawing/2014/main" id="{88036481-38E9-E452-7570-06E9328DA999}"/>
              </a:ext>
            </a:extLst>
          </p:cNvPr>
          <p:cNvCxnSpPr>
            <a:cxnSpLocks noChangeShapeType="1"/>
            <a:stCxn id="37899" idx="3"/>
            <a:endCxn id="37898" idx="1"/>
          </p:cNvCxnSpPr>
          <p:nvPr/>
        </p:nvCxnSpPr>
        <p:spPr bwMode="auto">
          <a:xfrm>
            <a:off x="6172200" y="4510086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AutoShape 19">
            <a:extLst>
              <a:ext uri="{FF2B5EF4-FFF2-40B4-BE49-F238E27FC236}">
                <a16:creationId xmlns:a16="http://schemas.microsoft.com/office/drawing/2014/main" id="{649EA069-65AB-72D0-1AA6-8B3A253A88DE}"/>
              </a:ext>
            </a:extLst>
          </p:cNvPr>
          <p:cNvCxnSpPr>
            <a:cxnSpLocks noChangeShapeType="1"/>
            <a:stCxn id="37897" idx="3"/>
            <a:endCxn id="37900" idx="1"/>
          </p:cNvCxnSpPr>
          <p:nvPr/>
        </p:nvCxnSpPr>
        <p:spPr bwMode="auto">
          <a:xfrm>
            <a:off x="7620000" y="4052886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AutoShape 20">
            <a:extLst>
              <a:ext uri="{FF2B5EF4-FFF2-40B4-BE49-F238E27FC236}">
                <a16:creationId xmlns:a16="http://schemas.microsoft.com/office/drawing/2014/main" id="{17393620-3B0B-A936-6824-66BF49EBD77C}"/>
              </a:ext>
            </a:extLst>
          </p:cNvPr>
          <p:cNvCxnSpPr>
            <a:cxnSpLocks noChangeShapeType="1"/>
            <a:stCxn id="37898" idx="3"/>
            <a:endCxn id="37896" idx="1"/>
          </p:cNvCxnSpPr>
          <p:nvPr/>
        </p:nvCxnSpPr>
        <p:spPr bwMode="auto">
          <a:xfrm>
            <a:off x="7620000" y="4967286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AutoShape 21">
            <a:extLst>
              <a:ext uri="{FF2B5EF4-FFF2-40B4-BE49-F238E27FC236}">
                <a16:creationId xmlns:a16="http://schemas.microsoft.com/office/drawing/2014/main" id="{674B035A-CBE1-C290-C478-D484A4B37DA3}"/>
              </a:ext>
            </a:extLst>
          </p:cNvPr>
          <p:cNvCxnSpPr>
            <a:cxnSpLocks noChangeShapeType="1"/>
            <a:stCxn id="37898" idx="0"/>
            <a:endCxn id="37897" idx="2"/>
          </p:cNvCxnSpPr>
          <p:nvPr/>
        </p:nvCxnSpPr>
        <p:spPr bwMode="auto">
          <a:xfrm rot="5400000" flipH="1" flipV="1">
            <a:off x="6858001" y="4510087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AutoShape 22">
            <a:extLst>
              <a:ext uri="{FF2B5EF4-FFF2-40B4-BE49-F238E27FC236}">
                <a16:creationId xmlns:a16="http://schemas.microsoft.com/office/drawing/2014/main" id="{FEEC76F4-1B1C-A828-C894-606DDC5D4318}"/>
              </a:ext>
            </a:extLst>
          </p:cNvPr>
          <p:cNvCxnSpPr>
            <a:cxnSpLocks noChangeShapeType="1"/>
            <a:stCxn id="37897" idx="2"/>
            <a:endCxn id="37896" idx="1"/>
          </p:cNvCxnSpPr>
          <p:nvPr/>
        </p:nvCxnSpPr>
        <p:spPr bwMode="auto">
          <a:xfrm>
            <a:off x="7086600" y="4281486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AutoShape 23">
            <a:extLst>
              <a:ext uri="{FF2B5EF4-FFF2-40B4-BE49-F238E27FC236}">
                <a16:creationId xmlns:a16="http://schemas.microsoft.com/office/drawing/2014/main" id="{0287DBF5-22CB-34CF-533C-5D6F968EA528}"/>
              </a:ext>
            </a:extLst>
          </p:cNvPr>
          <p:cNvCxnSpPr>
            <a:cxnSpLocks noChangeShapeType="1"/>
            <a:endCxn id="37897" idx="1"/>
          </p:cNvCxnSpPr>
          <p:nvPr/>
        </p:nvCxnSpPr>
        <p:spPr bwMode="auto">
          <a:xfrm>
            <a:off x="5943600" y="3748086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1" name="Text Box 24">
            <a:extLst>
              <a:ext uri="{FF2B5EF4-FFF2-40B4-BE49-F238E27FC236}">
                <a16:creationId xmlns:a16="http://schemas.microsoft.com/office/drawing/2014/main" id="{F2714B08-A224-D835-E545-09C69615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51992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Christopher Strachey, Cambridge, mid-1960s</a:t>
            </a:r>
          </a:p>
        </p:txBody>
      </p:sp>
      <p:sp>
        <p:nvSpPr>
          <p:cNvPr id="37912" name="Text Box 25">
            <a:extLst>
              <a:ext uri="{FF2B5EF4-FFF2-40B4-BE49-F238E27FC236}">
                <a16:creationId xmlns:a16="http://schemas.microsoft.com/office/drawing/2014/main" id="{0D0ECBC3-1130-9E97-300C-3AF069AF7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295742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 Richards, Cambridge, 1967</a:t>
            </a:r>
          </a:p>
        </p:txBody>
      </p:sp>
      <p:sp>
        <p:nvSpPr>
          <p:cNvPr id="37913" name="Text Box 26">
            <a:extLst>
              <a:ext uri="{FF2B5EF4-FFF2-40B4-BE49-F238E27FC236}">
                <a16:creationId xmlns:a16="http://schemas.microsoft.com/office/drawing/2014/main" id="{A1359DF5-B38D-8D7E-98C9-8065A3DAE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43287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 Thompson, BTL, 1972</a:t>
            </a:r>
          </a:p>
        </p:txBody>
      </p:sp>
      <p:cxnSp>
        <p:nvCxnSpPr>
          <p:cNvPr id="37914" name="AutoShape 27">
            <a:extLst>
              <a:ext uri="{FF2B5EF4-FFF2-40B4-BE49-F238E27FC236}">
                <a16:creationId xmlns:a16="http://schemas.microsoft.com/office/drawing/2014/main" id="{01FB7A4E-8B55-3256-4A40-2ADA0AFC5CEF}"/>
              </a:ext>
            </a:extLst>
          </p:cNvPr>
          <p:cNvCxnSpPr>
            <a:cxnSpLocks noChangeShapeType="1"/>
            <a:stCxn id="37911" idx="0"/>
            <a:endCxn id="37893" idx="2"/>
          </p:cNvCxnSpPr>
          <p:nvPr/>
        </p:nvCxnSpPr>
        <p:spPr bwMode="auto">
          <a:xfrm flipH="1" flipV="1">
            <a:off x="1752600" y="4738686"/>
            <a:ext cx="1104900" cy="10133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AutoShape 28">
            <a:extLst>
              <a:ext uri="{FF2B5EF4-FFF2-40B4-BE49-F238E27FC236}">
                <a16:creationId xmlns:a16="http://schemas.microsoft.com/office/drawing/2014/main" id="{A217348B-2408-279F-AB26-6AD9E64DC5A4}"/>
              </a:ext>
            </a:extLst>
          </p:cNvPr>
          <p:cNvCxnSpPr>
            <a:cxnSpLocks noChangeShapeType="1"/>
            <a:stCxn id="37912" idx="0"/>
            <a:endCxn id="37894" idx="2"/>
          </p:cNvCxnSpPr>
          <p:nvPr/>
        </p:nvCxnSpPr>
        <p:spPr bwMode="auto">
          <a:xfrm flipH="1" flipV="1">
            <a:off x="2971800" y="4738686"/>
            <a:ext cx="2247900" cy="5570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AutoShape 29">
            <a:extLst>
              <a:ext uri="{FF2B5EF4-FFF2-40B4-BE49-F238E27FC236}">
                <a16:creationId xmlns:a16="http://schemas.microsoft.com/office/drawing/2014/main" id="{58EAC40A-758B-290B-8DA0-F803D1B884A8}"/>
              </a:ext>
            </a:extLst>
          </p:cNvPr>
          <p:cNvCxnSpPr>
            <a:cxnSpLocks noChangeShapeType="1"/>
            <a:stCxn id="37913" idx="2"/>
            <a:endCxn id="37895" idx="0"/>
          </p:cNvCxnSpPr>
          <p:nvPr/>
        </p:nvCxnSpPr>
        <p:spPr bwMode="auto">
          <a:xfrm rot="16200000" flipH="1">
            <a:off x="3459957" y="3626643"/>
            <a:ext cx="471487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7" name="AutoShape 23">
            <a:extLst>
              <a:ext uri="{FF2B5EF4-FFF2-40B4-BE49-F238E27FC236}">
                <a16:creationId xmlns:a16="http://schemas.microsoft.com/office/drawing/2014/main" id="{3DA109F5-F58C-ECE3-C2EB-A2FA6ECE2D56}"/>
              </a:ext>
            </a:extLst>
          </p:cNvPr>
          <p:cNvCxnSpPr>
            <a:cxnSpLocks noChangeShapeType="1"/>
            <a:stCxn id="37900" idx="3"/>
            <a:endCxn id="37921" idx="1"/>
          </p:cNvCxnSpPr>
          <p:nvPr/>
        </p:nvCxnSpPr>
        <p:spPr bwMode="auto">
          <a:xfrm>
            <a:off x="8991600" y="4052886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9" name="Text Box 26">
            <a:extLst>
              <a:ext uri="{FF2B5EF4-FFF2-40B4-BE49-F238E27FC236}">
                <a16:creationId xmlns:a16="http://schemas.microsoft.com/office/drawing/2014/main" id="{9D85BFE5-3564-3A25-C6A9-69053E91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62287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Dennis Ritchie, BTL, 1974</a:t>
            </a:r>
          </a:p>
        </p:txBody>
      </p:sp>
      <p:cxnSp>
        <p:nvCxnSpPr>
          <p:cNvPr id="37920" name="AutoShape 29">
            <a:extLst>
              <a:ext uri="{FF2B5EF4-FFF2-40B4-BE49-F238E27FC236}">
                <a16:creationId xmlns:a16="http://schemas.microsoft.com/office/drawing/2014/main" id="{D4E7DFB5-928E-802D-FD63-727AAE7F5484}"/>
              </a:ext>
            </a:extLst>
          </p:cNvPr>
          <p:cNvCxnSpPr>
            <a:cxnSpLocks noChangeShapeType="1"/>
            <a:stCxn id="37919" idx="2"/>
            <a:endCxn id="37899" idx="0"/>
          </p:cNvCxnSpPr>
          <p:nvPr/>
        </p:nvCxnSpPr>
        <p:spPr bwMode="auto">
          <a:xfrm rot="5400000">
            <a:off x="5117307" y="3759993"/>
            <a:ext cx="852487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21" name="AutoShape 13">
            <a:extLst>
              <a:ext uri="{FF2B5EF4-FFF2-40B4-BE49-F238E27FC236}">
                <a16:creationId xmlns:a16="http://schemas.microsoft.com/office/drawing/2014/main" id="{8FED3B13-284F-52CA-2754-80F45CE2F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824286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C++11</a:t>
            </a:r>
          </a:p>
        </p:txBody>
      </p:sp>
      <p:sp>
        <p:nvSpPr>
          <p:cNvPr id="37922" name="Text Box 26">
            <a:extLst>
              <a:ext uri="{FF2B5EF4-FFF2-40B4-BE49-F238E27FC236}">
                <a16:creationId xmlns:a16="http://schemas.microsoft.com/office/drawing/2014/main" id="{C91E8E5D-FA12-422B-47A4-CF752C8A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833687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Bjarne Stroustrup, BTL, 1985</a:t>
            </a:r>
          </a:p>
        </p:txBody>
      </p:sp>
      <p:cxnSp>
        <p:nvCxnSpPr>
          <p:cNvPr id="37923" name="AutoShape 29">
            <a:extLst>
              <a:ext uri="{FF2B5EF4-FFF2-40B4-BE49-F238E27FC236}">
                <a16:creationId xmlns:a16="http://schemas.microsoft.com/office/drawing/2014/main" id="{3C1A767F-76B5-F5E6-8BF4-8EFB7DD2144D}"/>
              </a:ext>
            </a:extLst>
          </p:cNvPr>
          <p:cNvCxnSpPr>
            <a:cxnSpLocks noChangeShapeType="1"/>
            <a:stCxn id="37922" idx="2"/>
            <a:endCxn id="37897" idx="0"/>
          </p:cNvCxnSpPr>
          <p:nvPr/>
        </p:nvCxnSpPr>
        <p:spPr bwMode="auto">
          <a:xfrm rot="5400000">
            <a:off x="7536657" y="2750343"/>
            <a:ext cx="623887" cy="152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24" name="AutoShape 8">
            <a:extLst>
              <a:ext uri="{FF2B5EF4-FFF2-40B4-BE49-F238E27FC236}">
                <a16:creationId xmlns:a16="http://schemas.microsoft.com/office/drawing/2014/main" id="{52E173E9-99D9-C32B-5F0B-67D2B00D7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740274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C11</a:t>
            </a:r>
          </a:p>
        </p:txBody>
      </p:sp>
      <p:cxnSp>
        <p:nvCxnSpPr>
          <p:cNvPr id="37925" name="AutoShape 23">
            <a:extLst>
              <a:ext uri="{FF2B5EF4-FFF2-40B4-BE49-F238E27FC236}">
                <a16:creationId xmlns:a16="http://schemas.microsoft.com/office/drawing/2014/main" id="{0ABDC471-CEE7-6852-D401-B2ADB8FDD9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91600" y="4956175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26" name="AutoShape 22">
            <a:extLst>
              <a:ext uri="{FF2B5EF4-FFF2-40B4-BE49-F238E27FC236}">
                <a16:creationId xmlns:a16="http://schemas.microsoft.com/office/drawing/2014/main" id="{4B551245-B608-9BF8-9782-39008196FDCC}"/>
              </a:ext>
            </a:extLst>
          </p:cNvPr>
          <p:cNvCxnSpPr>
            <a:cxnSpLocks noChangeShapeType="1"/>
            <a:stCxn id="37900" idx="2"/>
            <a:endCxn id="37924" idx="1"/>
          </p:cNvCxnSpPr>
          <p:nvPr/>
        </p:nvCxnSpPr>
        <p:spPr bwMode="auto">
          <a:xfrm>
            <a:off x="8458200" y="4281486"/>
            <a:ext cx="838200" cy="6873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1B6B51-F387-A597-C9A0-1CFDD4846FDE}"/>
              </a:ext>
            </a:extLst>
          </p:cNvPr>
          <p:cNvCxnSpPr>
            <a:stCxn id="37921" idx="3"/>
          </p:cNvCxnSpPr>
          <p:nvPr/>
        </p:nvCxnSpPr>
        <p:spPr>
          <a:xfrm flipV="1">
            <a:off x="10363200" y="4052885"/>
            <a:ext cx="7620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4A0DA6-461D-DD9D-EEB5-F72FB660E6FF}"/>
              </a:ext>
            </a:extLst>
          </p:cNvPr>
          <p:cNvCxnSpPr>
            <a:stCxn id="37924" idx="3"/>
          </p:cNvCxnSpPr>
          <p:nvPr/>
        </p:nvCxnSpPr>
        <p:spPr>
          <a:xfrm flipV="1">
            <a:off x="10363200" y="4956175"/>
            <a:ext cx="838200" cy="12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FBFF6893-D428-F0BC-F5F9-74E400699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C++</a:t>
            </a:r>
          </a:p>
        </p:txBody>
      </p:sp>
      <p:pic>
        <p:nvPicPr>
          <p:cNvPr id="38915" name="Picture 8" descr="Bjarne">
            <a:extLst>
              <a:ext uri="{FF2B5EF4-FFF2-40B4-BE49-F238E27FC236}">
                <a16:creationId xmlns:a16="http://schemas.microsoft.com/office/drawing/2014/main" id="{0B9FA9BC-4AAB-A4F6-B1BA-08344A0BB9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082676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5">
            <a:extLst>
              <a:ext uri="{FF2B5EF4-FFF2-40B4-BE49-F238E27FC236}">
                <a16:creationId xmlns:a16="http://schemas.microsoft.com/office/drawing/2014/main" id="{51C7829C-6814-E799-1ABD-B0ADF04F4E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971800"/>
            <a:ext cx="118110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Bjarne Stroustrup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AT&amp;T Bell labs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Texas A&amp;M University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Morgan Stanley (a bank)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Columbia University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making abstraction techniques affordable and manageable for mainstream projects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pioneered the use of object-oriented and generic programming techniques in application areas where efficiency is a premium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7816C-625B-EE44-E6F8-ED453E47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63AD4CF3-F8D8-AF33-02BF-524E6EB5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77AA90A-FEF1-4AE6-AFA3-201718725F7F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Languages: C++ main ancestry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837" y="5534899"/>
            <a:ext cx="1543050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Assembler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7180" y="3061493"/>
            <a:ext cx="857250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Cobol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6693" y="2524125"/>
            <a:ext cx="1000125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Fortran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4242" y="4477938"/>
            <a:ext cx="642938" cy="3714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C++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5983" y="5570857"/>
            <a:ext cx="428625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8113" y="3202466"/>
            <a:ext cx="1000125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Simula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803" y="4467063"/>
            <a:ext cx="928688" cy="3714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C++11</a:t>
            </a:r>
          </a:p>
        </p:txBody>
      </p:sp>
      <p:cxnSp>
        <p:nvCxnSpPr>
          <p:cNvPr id="11275" name="Straight Arrow Connector 13"/>
          <p:cNvCxnSpPr>
            <a:cxnSpLocks noChangeShapeType="1"/>
            <a:stCxn id="10" idx="3"/>
            <a:endCxn id="9" idx="1"/>
          </p:cNvCxnSpPr>
          <p:nvPr/>
        </p:nvCxnSpPr>
        <p:spPr bwMode="auto">
          <a:xfrm flipV="1">
            <a:off x="5444608" y="4663676"/>
            <a:ext cx="899634" cy="109212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1276" name="Straight Arrow Connector 15"/>
          <p:cNvCxnSpPr>
            <a:cxnSpLocks noChangeShapeType="1"/>
            <a:stCxn id="11" idx="3"/>
            <a:endCxn id="9" idx="1"/>
          </p:cNvCxnSpPr>
          <p:nvPr/>
        </p:nvCxnSpPr>
        <p:spPr bwMode="auto">
          <a:xfrm>
            <a:off x="4948238" y="3392966"/>
            <a:ext cx="1396004" cy="127071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1277" name="Straight Arrow Connector 21"/>
          <p:cNvCxnSpPr>
            <a:cxnSpLocks noChangeShapeType="1"/>
            <a:stCxn id="9" idx="3"/>
            <a:endCxn id="12" idx="1"/>
          </p:cNvCxnSpPr>
          <p:nvPr/>
        </p:nvCxnSpPr>
        <p:spPr bwMode="auto">
          <a:xfrm flipV="1">
            <a:off x="6987180" y="4652801"/>
            <a:ext cx="1053623" cy="1087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1279" name="TextBox 32"/>
          <p:cNvSpPr txBox="1">
            <a:spLocks noChangeArrowheads="1"/>
          </p:cNvSpPr>
          <p:nvPr/>
        </p:nvSpPr>
        <p:spPr bwMode="auto">
          <a:xfrm>
            <a:off x="4960144" y="2010140"/>
            <a:ext cx="3100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General-purpose abstraction</a:t>
            </a:r>
          </a:p>
        </p:txBody>
      </p:sp>
      <p:sp>
        <p:nvSpPr>
          <p:cNvPr id="11280" name="TextBox 33"/>
          <p:cNvSpPr txBox="1">
            <a:spLocks noChangeArrowheads="1"/>
          </p:cNvSpPr>
          <p:nvPr/>
        </p:nvSpPr>
        <p:spPr bwMode="auto">
          <a:xfrm>
            <a:off x="1752600" y="1956604"/>
            <a:ext cx="2347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Domain-specific abstraction</a:t>
            </a:r>
          </a:p>
        </p:txBody>
      </p:sp>
      <p:sp>
        <p:nvSpPr>
          <p:cNvPr id="11281" name="TextBox 39"/>
          <p:cNvSpPr txBox="1">
            <a:spLocks noChangeArrowheads="1"/>
          </p:cNvSpPr>
          <p:nvPr/>
        </p:nvSpPr>
        <p:spPr bwMode="auto">
          <a:xfrm>
            <a:off x="1666875" y="4626128"/>
            <a:ext cx="2281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Direct mapping to hardware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96188" y="3163188"/>
            <a:ext cx="928687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Java</a:t>
            </a:r>
          </a:p>
        </p:txBody>
      </p:sp>
      <p:cxnSp>
        <p:nvCxnSpPr>
          <p:cNvPr id="11283" name="Straight Arrow Connector 25"/>
          <p:cNvCxnSpPr>
            <a:cxnSpLocks noChangeShapeType="1"/>
            <a:stCxn id="6" idx="3"/>
            <a:endCxn id="38" idx="1"/>
          </p:cNvCxnSpPr>
          <p:nvPr/>
        </p:nvCxnSpPr>
        <p:spPr bwMode="auto">
          <a:xfrm>
            <a:off x="2147887" y="5719843"/>
            <a:ext cx="1509658" cy="16588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8524874" y="3800224"/>
            <a:ext cx="928687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C#</a:t>
            </a:r>
          </a:p>
        </p:txBody>
      </p:sp>
      <p:cxnSp>
        <p:nvCxnSpPr>
          <p:cNvPr id="11285" name="Straight Arrow Connector 27"/>
          <p:cNvCxnSpPr>
            <a:cxnSpLocks noChangeShapeType="1"/>
            <a:stCxn id="9" idx="0"/>
            <a:endCxn id="25" idx="1"/>
          </p:cNvCxnSpPr>
          <p:nvPr/>
        </p:nvCxnSpPr>
        <p:spPr bwMode="auto">
          <a:xfrm flipV="1">
            <a:off x="6665711" y="3348132"/>
            <a:ext cx="930477" cy="1129806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1286" name="Straight Arrow Connector 31"/>
          <p:cNvCxnSpPr>
            <a:cxnSpLocks noChangeShapeType="1"/>
            <a:stCxn id="9" idx="0"/>
            <a:endCxn id="27" idx="1"/>
          </p:cNvCxnSpPr>
          <p:nvPr/>
        </p:nvCxnSpPr>
        <p:spPr bwMode="auto">
          <a:xfrm flipV="1">
            <a:off x="6665711" y="3985168"/>
            <a:ext cx="1859163" cy="49277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8" name="TextBox 37"/>
          <p:cNvSpPr txBox="1"/>
          <p:nvPr/>
        </p:nvSpPr>
        <p:spPr>
          <a:xfrm>
            <a:off x="3657545" y="5551487"/>
            <a:ext cx="710060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BCPL</a:t>
            </a:r>
          </a:p>
        </p:txBody>
      </p:sp>
      <p:cxnSp>
        <p:nvCxnSpPr>
          <p:cNvPr id="11288" name="Straight Arrow Connector 40"/>
          <p:cNvCxnSpPr>
            <a:cxnSpLocks noChangeShapeType="1"/>
            <a:stCxn id="38" idx="3"/>
            <a:endCxn id="10" idx="1"/>
          </p:cNvCxnSpPr>
          <p:nvPr/>
        </p:nvCxnSpPr>
        <p:spPr bwMode="auto">
          <a:xfrm>
            <a:off x="4367605" y="5736431"/>
            <a:ext cx="648378" cy="1937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1289" name="Straight Arrow Connector 28"/>
          <p:cNvCxnSpPr>
            <a:cxnSpLocks noChangeShapeType="1"/>
            <a:stCxn id="25" idx="2"/>
            <a:endCxn id="27" idx="1"/>
          </p:cNvCxnSpPr>
          <p:nvPr/>
        </p:nvCxnSpPr>
        <p:spPr bwMode="auto">
          <a:xfrm>
            <a:off x="8060532" y="3533075"/>
            <a:ext cx="464342" cy="452093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1290" name="Straight Arrow Connector 30"/>
          <p:cNvCxnSpPr>
            <a:cxnSpLocks noChangeShapeType="1"/>
            <a:endCxn id="25" idx="1"/>
          </p:cNvCxnSpPr>
          <p:nvPr/>
        </p:nvCxnSpPr>
        <p:spPr bwMode="auto">
          <a:xfrm>
            <a:off x="7221539" y="3091751"/>
            <a:ext cx="374649" cy="25638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11291" name="Picture 4" descr="nyga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4717" y="1720055"/>
            <a:ext cx="838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5" descr="dm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473" y="4239813"/>
            <a:ext cx="877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" descr="C:\Documents and Settings\bs\Desktop\112book\Chapter Photos\Ch 22\22-2 wheeler 3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52978"/>
            <a:ext cx="762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" descr="C:\Documents and Settings\bs\Desktop\112book\Chapter Photos\Ch 22\22-3 John Bachus crop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101" y="1724977"/>
            <a:ext cx="7762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" name="Footer Placeholder 3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Stroustrup/Programming2024/PPP2.ch22</a:t>
            </a:r>
            <a:endParaRPr lang="en-US" dirty="0"/>
          </a:p>
        </p:txBody>
      </p:sp>
      <p:pic>
        <p:nvPicPr>
          <p:cNvPr id="11296" name="Picture 32" descr="C:\Documents and Settings\bs\My Documents\My Pictures\Bjarne\Bjarne portra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5363" y="3068239"/>
            <a:ext cx="854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81875" y="5467416"/>
            <a:ext cx="928688" cy="3714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C++14</a:t>
            </a:r>
          </a:p>
        </p:txBody>
      </p:sp>
      <p:cxnSp>
        <p:nvCxnSpPr>
          <p:cNvPr id="36" name="Straight Arrow Connector 29"/>
          <p:cNvCxnSpPr>
            <a:cxnSpLocks noChangeShapeType="1"/>
            <a:stCxn id="25" idx="3"/>
          </p:cNvCxnSpPr>
          <p:nvPr/>
        </p:nvCxnSpPr>
        <p:spPr bwMode="auto">
          <a:xfrm>
            <a:off x="8524874" y="3348131"/>
            <a:ext cx="664534" cy="14006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9"/>
          <p:cNvCxnSpPr>
            <a:cxnSpLocks noChangeShapeType="1"/>
            <a:stCxn id="27" idx="3"/>
          </p:cNvCxnSpPr>
          <p:nvPr/>
        </p:nvCxnSpPr>
        <p:spPr bwMode="auto">
          <a:xfrm>
            <a:off x="9453561" y="3985167"/>
            <a:ext cx="410101" cy="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44" name="TextBox 43"/>
          <p:cNvSpPr txBox="1"/>
          <p:nvPr/>
        </p:nvSpPr>
        <p:spPr>
          <a:xfrm>
            <a:off x="8699730" y="6170816"/>
            <a:ext cx="928688" cy="3714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C++17</a:t>
            </a:r>
          </a:p>
        </p:txBody>
      </p:sp>
      <p:cxnSp>
        <p:nvCxnSpPr>
          <p:cNvPr id="45" name="Straight Arrow Connector 29"/>
          <p:cNvCxnSpPr>
            <a:cxnSpLocks noChangeShapeType="1"/>
            <a:stCxn id="46" idx="3"/>
            <a:endCxn id="18" idx="1"/>
          </p:cNvCxnSpPr>
          <p:nvPr/>
        </p:nvCxnSpPr>
        <p:spPr bwMode="auto">
          <a:xfrm flipV="1">
            <a:off x="10210800" y="4949342"/>
            <a:ext cx="384970" cy="500830"/>
          </a:xfrm>
          <a:prstGeom prst="straightConnector1">
            <a:avLst/>
          </a:prstGeom>
          <a:noFill/>
          <a:ln w="1778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24" name="Connector: Curved 23"/>
          <p:cNvCxnSpPr>
            <a:cxnSpLocks/>
            <a:stCxn id="12" idx="3"/>
            <a:endCxn id="33" idx="1"/>
          </p:cNvCxnSpPr>
          <p:nvPr/>
        </p:nvCxnSpPr>
        <p:spPr>
          <a:xfrm flipH="1">
            <a:off x="7381875" y="4652801"/>
            <a:ext cx="1587616" cy="1000353"/>
          </a:xfrm>
          <a:prstGeom prst="curvedConnector5">
            <a:avLst>
              <a:gd name="adj1" fmla="val -14399"/>
              <a:gd name="adj2" fmla="val 50000"/>
              <a:gd name="adj3" fmla="val 11439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E916344-5D88-4E39-B4F5-FCCD5B1EF7C2}"/>
              </a:ext>
            </a:extLst>
          </p:cNvPr>
          <p:cNvSpPr txBox="1"/>
          <p:nvPr/>
        </p:nvSpPr>
        <p:spPr>
          <a:xfrm>
            <a:off x="1979933" y="3582987"/>
            <a:ext cx="857250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616861-1FD6-4876-B5CE-65E13065928C}"/>
              </a:ext>
            </a:extLst>
          </p:cNvPr>
          <p:cNvSpPr txBox="1"/>
          <p:nvPr/>
        </p:nvSpPr>
        <p:spPr>
          <a:xfrm>
            <a:off x="9282112" y="5265506"/>
            <a:ext cx="92868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C++20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40AD2A59-4C54-4D0E-ACAB-398AB051A5D8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 flipH="1" flipV="1">
            <a:off x="9282112" y="5450173"/>
            <a:ext cx="346306" cy="906381"/>
          </a:xfrm>
          <a:prstGeom prst="curvedConnector5">
            <a:avLst>
              <a:gd name="adj1" fmla="val -66011"/>
              <a:gd name="adj2" fmla="val 50059"/>
              <a:gd name="adj3" fmla="val 16601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D4764CB5-21AC-4036-A49A-5891E2F42B2F}"/>
              </a:ext>
            </a:extLst>
          </p:cNvPr>
          <p:cNvCxnSpPr>
            <a:cxnSpLocks/>
            <a:stCxn id="33" idx="3"/>
            <a:endCxn id="44" idx="1"/>
          </p:cNvCxnSpPr>
          <p:nvPr/>
        </p:nvCxnSpPr>
        <p:spPr>
          <a:xfrm>
            <a:off x="8310564" y="5653153"/>
            <a:ext cx="389167" cy="703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C45E5F7-F68D-43E4-B8AA-CBB167ACF9B9}"/>
              </a:ext>
            </a:extLst>
          </p:cNvPr>
          <p:cNvSpPr txBox="1"/>
          <p:nvPr/>
        </p:nvSpPr>
        <p:spPr>
          <a:xfrm>
            <a:off x="10595770" y="4764676"/>
            <a:ext cx="92868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C++23</a:t>
            </a:r>
          </a:p>
        </p:txBody>
      </p:sp>
      <p:cxnSp>
        <p:nvCxnSpPr>
          <p:cNvPr id="22" name="Straight Arrow Connector 29">
            <a:extLst>
              <a:ext uri="{FF2B5EF4-FFF2-40B4-BE49-F238E27FC236}">
                <a16:creationId xmlns:a16="http://schemas.microsoft.com/office/drawing/2014/main" id="{BFF9751A-D3D7-FEC7-C877-A78A06B10734}"/>
              </a:ext>
            </a:extLst>
          </p:cNvPr>
          <p:cNvCxnSpPr>
            <a:cxnSpLocks noChangeShapeType="1"/>
            <a:stCxn id="18" idx="3"/>
          </p:cNvCxnSpPr>
          <p:nvPr/>
        </p:nvCxnSpPr>
        <p:spPr bwMode="auto">
          <a:xfrm>
            <a:off x="11524458" y="4949342"/>
            <a:ext cx="464940" cy="0"/>
          </a:xfrm>
          <a:prstGeom prst="straightConnector1">
            <a:avLst/>
          </a:prstGeom>
          <a:noFill/>
          <a:ln w="1778" algn="ctr">
            <a:solidFill>
              <a:schemeClr val="accent2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323665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4AE15FF4-5AF0-8545-EAB7-BF7F1A7DB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My ideals – </a:t>
            </a:r>
            <a:r>
              <a:rPr lang="en-US" altLang="en-US" sz="2400" dirty="0"/>
              <a:t>in 1980 and more so in </a:t>
            </a:r>
            <a:r>
              <a:rPr lang="en-US" altLang="en-US" sz="2400" strike="sngStrike" dirty="0"/>
              <a:t>2013</a:t>
            </a:r>
            <a:r>
              <a:rPr lang="en-US" altLang="en-US" sz="2400" dirty="0"/>
              <a:t> 2024</a:t>
            </a:r>
            <a:endParaRPr lang="en-US" altLang="en-US" sz="3200" dirty="0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C78DC2C-20AE-36D8-3F74-8A1ADB94BD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9982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ja-JP" altLang="en-US" sz="2800" dirty="0"/>
              <a:t>“</a:t>
            </a:r>
            <a:r>
              <a:rPr lang="en-US" altLang="ja-JP" sz="2800" dirty="0"/>
              <a:t>To make life easier for the serious programmer</a:t>
            </a:r>
            <a:r>
              <a:rPr lang="ja-JP" altLang="en-US" sz="2800" dirty="0"/>
              <a:t>”</a:t>
            </a:r>
            <a:endParaRPr lang="en-US" altLang="ja-JP" sz="28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i.e., primarily me and my friends/colleagues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I love writing code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I like reading code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I hate debugging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400" dirty="0">
              <a:ea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400" dirty="0">
              <a:ea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Elegant and efficient code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I really dislike choosing between the two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Elegance, efficiency, and correctness are closely related in many application domains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Inelegance/verbosity is a major source of bugs and inefficiencies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39990-393D-230B-2938-D3CE86CA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6181CFC0-0F04-216E-1B13-09DA770A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B77285-3F33-41DD-9864-7B1923EE2EF7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9941" name="Picture 12">
            <a:extLst>
              <a:ext uri="{FF2B5EF4-FFF2-40B4-BE49-F238E27FC236}">
                <a16:creationId xmlns:a16="http://schemas.microsoft.com/office/drawing/2014/main" id="{1AD77DB9-1750-1E02-8D87-AFCE03A5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14" y="1355293"/>
            <a:ext cx="2209799" cy="32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stroustrup.com/DnE.front.jpg">
            <a:extLst>
              <a:ext uri="{FF2B5EF4-FFF2-40B4-BE49-F238E27FC236}">
                <a16:creationId xmlns:a16="http://schemas.microsoft.com/office/drawing/2014/main" id="{F364590E-17C4-8357-0570-1666EEF81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072821"/>
            <a:ext cx="2374679" cy="33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DD106E4F-D0AA-9501-3D02-FFD7F8185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History and ideas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3AEE7A8-927C-A99F-3081-651A97B98C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10058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One opinion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“History is bunk”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Another opinion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“He who does not know history is condemned to repeat it”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Our view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There can be </a:t>
            </a:r>
            <a:r>
              <a:rPr lang="en-US" altLang="en-US" sz="2400" dirty="0">
                <a:solidFill>
                  <a:srgbClr val="CC0000"/>
                </a:solidFill>
                <a:ea typeface="Times New Roman" pitchFamily="18" charset="0"/>
              </a:rPr>
              <a:t>no professionalism without history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If you know too little of the background of your field, you are gullible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en-US" dirty="0">
                <a:ea typeface="Times New Roman" pitchFamily="18" charset="0"/>
              </a:rPr>
              <a:t>History is littered with plausible ideas that didn</a:t>
            </a:r>
            <a:r>
              <a:rPr lang="en-US" altLang="ja-JP" dirty="0">
                <a:ea typeface="MS PGothic" pitchFamily="34" charset="-128"/>
              </a:rPr>
              <a:t>’t work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ja-JP" altLang="en-US" dirty="0">
                <a:ea typeface="MS PGothic" pitchFamily="34" charset="-128"/>
              </a:rPr>
              <a:t>“</a:t>
            </a:r>
            <a:r>
              <a:rPr lang="en-US" altLang="ja-JP" dirty="0">
                <a:ea typeface="MS PGothic" pitchFamily="34" charset="-128"/>
              </a:rPr>
              <a:t>I have a bridge I</a:t>
            </a:r>
            <a:r>
              <a:rPr lang="ja-JP" altLang="en-US" dirty="0">
                <a:ea typeface="MS PGothic" pitchFamily="34" charset="-128"/>
              </a:rPr>
              <a:t>’</a:t>
            </a:r>
            <a:r>
              <a:rPr lang="en-US" altLang="ja-JP" dirty="0">
                <a:ea typeface="MS PGothic" pitchFamily="34" charset="-128"/>
              </a:rPr>
              <a:t>d like to sell you</a:t>
            </a:r>
            <a:r>
              <a:rPr lang="ja-JP" altLang="en-US" dirty="0">
                <a:ea typeface="MS PGothic" pitchFamily="34" charset="-128"/>
              </a:rPr>
              <a:t>”</a:t>
            </a:r>
            <a:endParaRPr lang="en-US" altLang="ja-JP" dirty="0">
              <a:ea typeface="MS PGothic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solidFill>
                  <a:srgbClr val="CC0000"/>
                </a:solidFill>
                <a:ea typeface="Times New Roman" pitchFamily="18" charset="0"/>
              </a:rPr>
              <a:t>Ideas and ideals are crucial for practical use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Times New Roman" pitchFamily="18" charset="0"/>
              </a:rPr>
              <a:t>And they are the real </a:t>
            </a:r>
            <a:r>
              <a:rPr lang="en-US" altLang="ja-JP" sz="2000" dirty="0">
                <a:ea typeface="MS PGothic" pitchFamily="34" charset="-128"/>
              </a:rPr>
              <a:t>“meat” of history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>
              <a:solidFill>
                <a:srgbClr val="CC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8C9D-88C1-3351-A38F-4D4E66F2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3E5CC4A-8A12-E90E-01A6-4FCA0B0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9422518-272F-411B-B91B-FC0DC2FFF445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FB2B096B-3C70-77EB-FBD9-02C65D68E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C++ – 1985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335AAF1-6B6B-26E3-8BB8-FE102295D4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012" y="1692276"/>
            <a:ext cx="8186738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C++ is a general-purpose programming language with a bias towards systems programming that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is a better 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supports data abstraction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supports object-oriented programming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a typeface="Times New Roman" pitchFamily="18" charset="0"/>
              </a:rPr>
              <a:t>supports generic programming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58AC966A-F4B3-9A40-3E07-28BAD040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C67199E6-D0B6-2670-633B-16D12B05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5A9754-5EFF-43DD-8982-6AA30326885E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0965" name="AutoShape 4">
            <a:extLst>
              <a:ext uri="{FF2B5EF4-FFF2-40B4-BE49-F238E27FC236}">
                <a16:creationId xmlns:a16="http://schemas.microsoft.com/office/drawing/2014/main" id="{BE5F8A68-D7C1-DB35-388B-DEC9A296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5300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Classic C</a:t>
            </a:r>
          </a:p>
        </p:txBody>
      </p:sp>
      <p:sp>
        <p:nvSpPr>
          <p:cNvPr id="40966" name="AutoShape 5">
            <a:extLst>
              <a:ext uri="{FF2B5EF4-FFF2-40B4-BE49-F238E27FC236}">
                <a16:creationId xmlns:a16="http://schemas.microsoft.com/office/drawing/2014/main" id="{FDE47FA0-3E88-6103-9B9C-519C6463C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6740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 67</a:t>
            </a:r>
          </a:p>
        </p:txBody>
      </p:sp>
      <p:sp>
        <p:nvSpPr>
          <p:cNvPr id="40967" name="AutoShape 6">
            <a:extLst>
              <a:ext uri="{FF2B5EF4-FFF2-40B4-BE49-F238E27FC236}">
                <a16:creationId xmlns:a16="http://schemas.microsoft.com/office/drawing/2014/main" id="{8F200A75-38DD-54FC-4B13-C50F55361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10200"/>
            <a:ext cx="10668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</a:t>
            </a:r>
          </a:p>
        </p:txBody>
      </p:sp>
      <p:sp>
        <p:nvSpPr>
          <p:cNvPr id="40968" name="AutoShape 7">
            <a:extLst>
              <a:ext uri="{FF2B5EF4-FFF2-40B4-BE49-F238E27FC236}">
                <a16:creationId xmlns:a16="http://schemas.microsoft.com/office/drawing/2014/main" id="{B19FEA0D-D602-682A-2509-270F5E3D0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102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with Classes</a:t>
            </a:r>
          </a:p>
        </p:txBody>
      </p:sp>
      <p:sp>
        <p:nvSpPr>
          <p:cNvPr id="40969" name="AutoShape 8">
            <a:extLst>
              <a:ext uri="{FF2B5EF4-FFF2-40B4-BE49-F238E27FC236}">
                <a16:creationId xmlns:a16="http://schemas.microsoft.com/office/drawing/2014/main" id="{C02337F1-BD03-52B9-5DB2-D7108BD69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397764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C++98</a:t>
            </a:r>
          </a:p>
        </p:txBody>
      </p:sp>
      <p:sp>
        <p:nvSpPr>
          <p:cNvPr id="40970" name="AutoShape 9">
            <a:extLst>
              <a:ext uri="{FF2B5EF4-FFF2-40B4-BE49-F238E27FC236}">
                <a16:creationId xmlns:a16="http://schemas.microsoft.com/office/drawing/2014/main" id="{D2143CF9-8899-B427-3462-A8E93C295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 C++</a:t>
            </a:r>
          </a:p>
        </p:txBody>
      </p:sp>
      <p:cxnSp>
        <p:nvCxnSpPr>
          <p:cNvPr id="40971" name="AutoShape 10">
            <a:extLst>
              <a:ext uri="{FF2B5EF4-FFF2-40B4-BE49-F238E27FC236}">
                <a16:creationId xmlns:a16="http://schemas.microsoft.com/office/drawing/2014/main" id="{DFB407F6-FFCF-C07F-42E4-502F92BB6F18}"/>
              </a:ext>
            </a:extLst>
          </p:cNvPr>
          <p:cNvCxnSpPr>
            <a:cxnSpLocks noChangeShapeType="1"/>
            <a:stCxn id="40965" idx="3"/>
            <a:endCxn id="40968" idx="1"/>
          </p:cNvCxnSpPr>
          <p:nvPr/>
        </p:nvCxnSpPr>
        <p:spPr bwMode="auto">
          <a:xfrm>
            <a:off x="2971800" y="5181600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AutoShape 11">
            <a:extLst>
              <a:ext uri="{FF2B5EF4-FFF2-40B4-BE49-F238E27FC236}">
                <a16:creationId xmlns:a16="http://schemas.microsoft.com/office/drawing/2014/main" id="{2D1F3B41-BA17-BF97-2B9C-CD805982D8C0}"/>
              </a:ext>
            </a:extLst>
          </p:cNvPr>
          <p:cNvCxnSpPr>
            <a:cxnSpLocks noChangeShapeType="1"/>
            <a:stCxn id="40966" idx="3"/>
            <a:endCxn id="40968" idx="1"/>
          </p:cNvCxnSpPr>
          <p:nvPr/>
        </p:nvCxnSpPr>
        <p:spPr bwMode="auto">
          <a:xfrm flipV="1">
            <a:off x="2971800" y="5638800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AutoShape 12">
            <a:extLst>
              <a:ext uri="{FF2B5EF4-FFF2-40B4-BE49-F238E27FC236}">
                <a16:creationId xmlns:a16="http://schemas.microsoft.com/office/drawing/2014/main" id="{D2E2339D-924F-B800-4ACD-D483F540CC7B}"/>
              </a:ext>
            </a:extLst>
          </p:cNvPr>
          <p:cNvCxnSpPr>
            <a:cxnSpLocks noChangeShapeType="1"/>
            <a:stCxn id="40968" idx="3"/>
            <a:endCxn id="40967" idx="1"/>
          </p:cNvCxnSpPr>
          <p:nvPr/>
        </p:nvCxnSpPr>
        <p:spPr bwMode="auto">
          <a:xfrm>
            <a:off x="5410200" y="56388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AutoShape 13">
            <a:extLst>
              <a:ext uri="{FF2B5EF4-FFF2-40B4-BE49-F238E27FC236}">
                <a16:creationId xmlns:a16="http://schemas.microsoft.com/office/drawing/2014/main" id="{B1C91208-2397-6D44-D91C-86D70853E777}"/>
              </a:ext>
            </a:extLst>
          </p:cNvPr>
          <p:cNvCxnSpPr>
            <a:cxnSpLocks noChangeShapeType="1"/>
            <a:stCxn id="40967" idx="3"/>
            <a:endCxn id="40970" idx="2"/>
          </p:cNvCxnSpPr>
          <p:nvPr/>
        </p:nvCxnSpPr>
        <p:spPr bwMode="auto">
          <a:xfrm flipV="1">
            <a:off x="6934200" y="5257800"/>
            <a:ext cx="7239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AutoShape 14">
            <a:extLst>
              <a:ext uri="{FF2B5EF4-FFF2-40B4-BE49-F238E27FC236}">
                <a16:creationId xmlns:a16="http://schemas.microsoft.com/office/drawing/2014/main" id="{6C0B828D-3A24-69D2-0AB3-96E10EF6AEEE}"/>
              </a:ext>
            </a:extLst>
          </p:cNvPr>
          <p:cNvCxnSpPr>
            <a:cxnSpLocks noChangeShapeType="1"/>
            <a:stCxn id="40970" idx="3"/>
            <a:endCxn id="40969" idx="2"/>
          </p:cNvCxnSpPr>
          <p:nvPr/>
        </p:nvCxnSpPr>
        <p:spPr bwMode="auto">
          <a:xfrm flipV="1">
            <a:off x="8305800" y="4434840"/>
            <a:ext cx="228600" cy="5943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AutoShape 15">
            <a:extLst>
              <a:ext uri="{FF2B5EF4-FFF2-40B4-BE49-F238E27FC236}">
                <a16:creationId xmlns:a16="http://schemas.microsoft.com/office/drawing/2014/main" id="{322CF53C-DAA7-73FA-BC83-0BAD16FE5528}"/>
              </a:ext>
            </a:extLst>
          </p:cNvPr>
          <p:cNvCxnSpPr>
            <a:cxnSpLocks noChangeShapeType="1"/>
            <a:endCxn id="40967" idx="0"/>
          </p:cNvCxnSpPr>
          <p:nvPr/>
        </p:nvCxnSpPr>
        <p:spPr bwMode="auto">
          <a:xfrm>
            <a:off x="5867400" y="5029200"/>
            <a:ext cx="533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AutoShape 16">
            <a:extLst>
              <a:ext uri="{FF2B5EF4-FFF2-40B4-BE49-F238E27FC236}">
                <a16:creationId xmlns:a16="http://schemas.microsoft.com/office/drawing/2014/main" id="{75154A0E-FA68-C1A3-4E8B-D90BAEE464D0}"/>
              </a:ext>
            </a:extLst>
          </p:cNvPr>
          <p:cNvCxnSpPr>
            <a:cxnSpLocks noChangeShapeType="1"/>
            <a:endCxn id="40969" idx="0"/>
          </p:cNvCxnSpPr>
          <p:nvPr/>
        </p:nvCxnSpPr>
        <p:spPr bwMode="auto">
          <a:xfrm>
            <a:off x="7886700" y="3520440"/>
            <a:ext cx="6477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8" name="AutoShape 17">
            <a:extLst>
              <a:ext uri="{FF2B5EF4-FFF2-40B4-BE49-F238E27FC236}">
                <a16:creationId xmlns:a16="http://schemas.microsoft.com/office/drawing/2014/main" id="{FCC4E821-3B18-DD54-0E17-B048AEA29B31}"/>
              </a:ext>
            </a:extLst>
          </p:cNvPr>
          <p:cNvCxnSpPr>
            <a:cxnSpLocks noChangeShapeType="1"/>
            <a:endCxn id="40970" idx="0"/>
          </p:cNvCxnSpPr>
          <p:nvPr/>
        </p:nvCxnSpPr>
        <p:spPr bwMode="auto">
          <a:xfrm>
            <a:off x="7239000" y="4495800"/>
            <a:ext cx="4191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9" name="AutoShape 18">
            <a:extLst>
              <a:ext uri="{FF2B5EF4-FFF2-40B4-BE49-F238E27FC236}">
                <a16:creationId xmlns:a16="http://schemas.microsoft.com/office/drawing/2014/main" id="{ED620DF9-55B1-30D0-7C8A-70FC7255C7F9}"/>
              </a:ext>
            </a:extLst>
          </p:cNvPr>
          <p:cNvCxnSpPr>
            <a:cxnSpLocks noChangeShapeType="1"/>
            <a:stCxn id="40967" idx="2"/>
          </p:cNvCxnSpPr>
          <p:nvPr/>
        </p:nvCxnSpPr>
        <p:spPr bwMode="auto">
          <a:xfrm>
            <a:off x="6400800" y="5867400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0" name="AutoShape 19">
            <a:extLst>
              <a:ext uri="{FF2B5EF4-FFF2-40B4-BE49-F238E27FC236}">
                <a16:creationId xmlns:a16="http://schemas.microsoft.com/office/drawing/2014/main" id="{708B690D-9309-8155-C6B8-6619EED33606}"/>
              </a:ext>
            </a:extLst>
          </p:cNvPr>
          <p:cNvCxnSpPr>
            <a:cxnSpLocks noChangeShapeType="1"/>
            <a:stCxn id="40970" idx="2"/>
          </p:cNvCxnSpPr>
          <p:nvPr/>
        </p:nvCxnSpPr>
        <p:spPr bwMode="auto">
          <a:xfrm>
            <a:off x="7658100" y="5257800"/>
            <a:ext cx="4191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1" name="AutoShape 20">
            <a:extLst>
              <a:ext uri="{FF2B5EF4-FFF2-40B4-BE49-F238E27FC236}">
                <a16:creationId xmlns:a16="http://schemas.microsoft.com/office/drawing/2014/main" id="{6B2B46C2-923B-4347-897D-7F0DBAEB626A}"/>
              </a:ext>
            </a:extLst>
          </p:cNvPr>
          <p:cNvCxnSpPr>
            <a:cxnSpLocks noChangeShapeType="1"/>
            <a:stCxn id="40969" idx="2"/>
          </p:cNvCxnSpPr>
          <p:nvPr/>
        </p:nvCxnSpPr>
        <p:spPr bwMode="auto">
          <a:xfrm>
            <a:off x="8534400" y="4434840"/>
            <a:ext cx="4953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2" name="AutoShape 21">
            <a:extLst>
              <a:ext uri="{FF2B5EF4-FFF2-40B4-BE49-F238E27FC236}">
                <a16:creationId xmlns:a16="http://schemas.microsoft.com/office/drawing/2014/main" id="{16D3E94F-2202-43DB-5272-9AF187F70841}"/>
              </a:ext>
            </a:extLst>
          </p:cNvPr>
          <p:cNvCxnSpPr>
            <a:cxnSpLocks noChangeShapeType="1"/>
            <a:stCxn id="40969" idx="3"/>
            <a:endCxn id="40987" idx="2"/>
          </p:cNvCxnSpPr>
          <p:nvPr/>
        </p:nvCxnSpPr>
        <p:spPr bwMode="auto">
          <a:xfrm flipV="1">
            <a:off x="9182100" y="3677920"/>
            <a:ext cx="152400" cy="5283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3" name="Text Box 22">
            <a:extLst>
              <a:ext uri="{FF2B5EF4-FFF2-40B4-BE49-F238E27FC236}">
                <a16:creationId xmlns:a16="http://schemas.microsoft.com/office/drawing/2014/main" id="{918B0B03-6E0B-6799-D3E5-F2A33D32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357" y="4937284"/>
            <a:ext cx="11430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1979-84</a:t>
            </a:r>
          </a:p>
        </p:txBody>
      </p:sp>
      <p:sp>
        <p:nvSpPr>
          <p:cNvPr id="40984" name="Text Box 23">
            <a:extLst>
              <a:ext uri="{FF2B5EF4-FFF2-40B4-BE49-F238E27FC236}">
                <a16:creationId xmlns:a16="http://schemas.microsoft.com/office/drawing/2014/main" id="{B5ACB20B-3CF6-D042-CF13-26621A8E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1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1978-89</a:t>
            </a:r>
          </a:p>
        </p:txBody>
      </p:sp>
      <p:sp>
        <p:nvSpPr>
          <p:cNvPr id="40985" name="Text Box 24">
            <a:extLst>
              <a:ext uri="{FF2B5EF4-FFF2-40B4-BE49-F238E27FC236}">
                <a16:creationId xmlns:a16="http://schemas.microsoft.com/office/drawing/2014/main" id="{406AA138-C948-2CC2-7C31-4E43F364D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440" y="4456112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1989</a:t>
            </a:r>
          </a:p>
        </p:txBody>
      </p:sp>
      <p:sp>
        <p:nvSpPr>
          <p:cNvPr id="40987" name="AutoShape 8">
            <a:extLst>
              <a:ext uri="{FF2B5EF4-FFF2-40B4-BE49-F238E27FC236}">
                <a16:creationId xmlns:a16="http://schemas.microsoft.com/office/drawing/2014/main" id="{18D6850A-ABB5-4132-9501-F190830B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22072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C++11</a:t>
            </a:r>
          </a:p>
        </p:txBody>
      </p:sp>
      <p:cxnSp>
        <p:nvCxnSpPr>
          <p:cNvPr id="40988" name="AutoShape 16">
            <a:extLst>
              <a:ext uri="{FF2B5EF4-FFF2-40B4-BE49-F238E27FC236}">
                <a16:creationId xmlns:a16="http://schemas.microsoft.com/office/drawing/2014/main" id="{814AB3BC-8BA2-C8A5-C126-2189C7F09A54}"/>
              </a:ext>
            </a:extLst>
          </p:cNvPr>
          <p:cNvCxnSpPr>
            <a:cxnSpLocks noChangeShapeType="1"/>
            <a:endCxn id="40989" idx="0"/>
          </p:cNvCxnSpPr>
          <p:nvPr/>
        </p:nvCxnSpPr>
        <p:spPr bwMode="auto">
          <a:xfrm>
            <a:off x="9172893" y="1441573"/>
            <a:ext cx="552450" cy="6930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9" name="AutoShape 8">
            <a:extLst>
              <a:ext uri="{FF2B5EF4-FFF2-40B4-BE49-F238E27FC236}">
                <a16:creationId xmlns:a16="http://schemas.microsoft.com/office/drawing/2014/main" id="{E4EEB388-0D2C-5E73-F470-88391B177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7643" y="2134594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C++14</a:t>
            </a:r>
          </a:p>
        </p:txBody>
      </p:sp>
      <p:cxnSp>
        <p:nvCxnSpPr>
          <p:cNvPr id="40990" name="AutoShape 16">
            <a:extLst>
              <a:ext uri="{FF2B5EF4-FFF2-40B4-BE49-F238E27FC236}">
                <a16:creationId xmlns:a16="http://schemas.microsoft.com/office/drawing/2014/main" id="{81F68934-90DB-0F3A-E675-54009FF00FEF}"/>
              </a:ext>
            </a:extLst>
          </p:cNvPr>
          <p:cNvCxnSpPr>
            <a:cxnSpLocks noChangeShapeType="1"/>
            <a:stCxn id="40987" idx="0"/>
            <a:endCxn id="40989" idx="2"/>
          </p:cNvCxnSpPr>
          <p:nvPr/>
        </p:nvCxnSpPr>
        <p:spPr bwMode="auto">
          <a:xfrm flipV="1">
            <a:off x="9334500" y="2591794"/>
            <a:ext cx="390843" cy="628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1" name="AutoShape 16">
            <a:extLst>
              <a:ext uri="{FF2B5EF4-FFF2-40B4-BE49-F238E27FC236}">
                <a16:creationId xmlns:a16="http://schemas.microsoft.com/office/drawing/2014/main" id="{4866D9F0-9151-9D70-A772-470CA475AF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34450" y="2859564"/>
            <a:ext cx="4953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AutoShape 8">
            <a:extLst>
              <a:ext uri="{FF2B5EF4-FFF2-40B4-BE49-F238E27FC236}">
                <a16:creationId xmlns:a16="http://schemas.microsoft.com/office/drawing/2014/main" id="{B3BFFCEB-BC3E-C1CA-C45D-AC82FEE50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800" y="2787809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C++14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E98EE7E0-209D-95B0-284F-6390A8F76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3043" y="367792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C++17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7D1EFEF2-C66E-1FAC-27F4-5E26DC3D9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463" y="4648518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BDC3A0-BE58-8DA5-AC0B-B9EF8FE02425}"/>
              </a:ext>
            </a:extLst>
          </p:cNvPr>
          <p:cNvCxnSpPr>
            <a:stCxn id="40989" idx="3"/>
            <a:endCxn id="5" idx="0"/>
          </p:cNvCxnSpPr>
          <p:nvPr/>
        </p:nvCxnSpPr>
        <p:spPr>
          <a:xfrm>
            <a:off x="10373043" y="2363194"/>
            <a:ext cx="866457" cy="424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FD860-D420-22A8-88D9-FBE383802CA8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11020743" y="3245009"/>
            <a:ext cx="218757" cy="432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632138-8055-80BD-0D99-165D54182D09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10698163" y="4135120"/>
            <a:ext cx="322580" cy="513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utoShape 8">
            <a:extLst>
              <a:ext uri="{FF2B5EF4-FFF2-40B4-BE49-F238E27FC236}">
                <a16:creationId xmlns:a16="http://schemas.microsoft.com/office/drawing/2014/main" id="{C2164B7C-6F18-B7BF-E34D-D556C97B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13" y="556260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C++23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92E668-D860-EAE8-4B5F-0C5B591B18CD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10247313" y="5105718"/>
            <a:ext cx="450850" cy="456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E73E77-4F96-DC6E-9DCD-9581079D474F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9982200" y="6019800"/>
            <a:ext cx="265113" cy="519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572A33-A54C-115C-2B80-F1611B87171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247313" y="4271485"/>
            <a:ext cx="450850" cy="377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72858A-8629-5306-C73E-F17122BB20C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9725343" y="5024756"/>
            <a:ext cx="521970" cy="537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CB52FD-0D78-6C1C-5A98-3D50268B585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1020743" y="3397884"/>
            <a:ext cx="828357" cy="280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552C60-8F48-E6D7-8A0B-16AE2FD2BCB4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1239500" y="2246929"/>
            <a:ext cx="609600" cy="540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E920DA29-44B3-2DA1-FBFF-AE47100ED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80644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More information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8E61AAD-934F-9911-1899-0304D57FBF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11811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More language designer links/photos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ea typeface="Times New Roman" pitchFamily="18" charset="0"/>
              </a:rPr>
              <a:t>http://www.angelfire.com/tx4/cus/people/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A few examples of languages: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ea typeface="Times New Roman" pitchFamily="18" charset="0"/>
              </a:rPr>
              <a:t>http://dmoz.org/Computers/Programming/Languages/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Textbooks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ea typeface="Times New Roman" pitchFamily="18" charset="0"/>
              </a:rPr>
              <a:t>Michael L. Scott, </a:t>
            </a:r>
            <a:r>
              <a:rPr lang="en-US" altLang="en-US" i="1" dirty="0">
                <a:ea typeface="Times New Roman" pitchFamily="18" charset="0"/>
              </a:rPr>
              <a:t>Programming Language Pragmatics</a:t>
            </a:r>
            <a:r>
              <a:rPr lang="en-US" altLang="en-US" dirty="0">
                <a:ea typeface="Times New Roman" pitchFamily="18" charset="0"/>
              </a:rPr>
              <a:t>, Morgan Kaufmann, 2000, ISBN 1-55860-442-1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ea typeface="Times New Roman" pitchFamily="18" charset="0"/>
              </a:rPr>
              <a:t>Robert W. Sebesta, </a:t>
            </a:r>
            <a:r>
              <a:rPr lang="en-US" altLang="en-US" i="1" dirty="0">
                <a:ea typeface="Times New Roman" pitchFamily="18" charset="0"/>
              </a:rPr>
              <a:t>Concepts of programming languages</a:t>
            </a:r>
            <a:r>
              <a:rPr lang="en-US" altLang="en-US" dirty="0">
                <a:ea typeface="Times New Roman" pitchFamily="18" charset="0"/>
              </a:rPr>
              <a:t>, Addison-Wesley, 2003, ISBN 0-321-19362-8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/>
              <a:t>History books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ea typeface="Times New Roman" pitchFamily="18" charset="0"/>
              </a:rPr>
              <a:t>Jean </a:t>
            </a:r>
            <a:r>
              <a:rPr lang="en-US" altLang="en-US" dirty="0" err="1">
                <a:ea typeface="Times New Roman" pitchFamily="18" charset="0"/>
              </a:rPr>
              <a:t>Sammet</a:t>
            </a:r>
            <a:r>
              <a:rPr lang="en-US" altLang="en-US" dirty="0">
                <a:ea typeface="Times New Roman" pitchFamily="18" charset="0"/>
              </a:rPr>
              <a:t>, </a:t>
            </a:r>
            <a:r>
              <a:rPr lang="en-US" altLang="en-US" i="1" dirty="0">
                <a:ea typeface="Times New Roman" pitchFamily="18" charset="0"/>
              </a:rPr>
              <a:t>Programming Languages: History and Fundamentals</a:t>
            </a:r>
            <a:r>
              <a:rPr lang="en-US" altLang="en-US" dirty="0">
                <a:ea typeface="Times New Roman" pitchFamily="18" charset="0"/>
              </a:rPr>
              <a:t>, Prentice-Hall, 1969, ISBN 0-13-729988-5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ea typeface="Times New Roman" pitchFamily="18" charset="0"/>
              </a:rPr>
              <a:t>Richard L. </a:t>
            </a:r>
            <a:r>
              <a:rPr lang="en-US" altLang="en-US" dirty="0" err="1">
                <a:ea typeface="Times New Roman" pitchFamily="18" charset="0"/>
              </a:rPr>
              <a:t>Wexelblat</a:t>
            </a:r>
            <a:r>
              <a:rPr lang="en-US" altLang="en-US" dirty="0">
                <a:ea typeface="Times New Roman" pitchFamily="18" charset="0"/>
              </a:rPr>
              <a:t>, </a:t>
            </a:r>
            <a:r>
              <a:rPr lang="en-US" altLang="en-US" i="1" dirty="0">
                <a:ea typeface="Times New Roman" pitchFamily="18" charset="0"/>
              </a:rPr>
              <a:t>History of Programming Languages</a:t>
            </a:r>
            <a:r>
              <a:rPr lang="en-US" altLang="en-US" dirty="0">
                <a:ea typeface="Times New Roman" pitchFamily="18" charset="0"/>
              </a:rPr>
              <a:t>, Academic Press, 1981, ISBN 0-12-745040-8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ea typeface="Times New Roman" pitchFamily="18" charset="0"/>
              </a:rPr>
              <a:t>T. J. Bergin and R. G. Gibson, </a:t>
            </a:r>
            <a:r>
              <a:rPr lang="en-US" altLang="en-US" i="1" dirty="0">
                <a:ea typeface="Times New Roman" pitchFamily="18" charset="0"/>
              </a:rPr>
              <a:t>History of Programming Languages – II</a:t>
            </a:r>
            <a:r>
              <a:rPr lang="en-US" altLang="en-US" dirty="0">
                <a:ea typeface="Times New Roman" pitchFamily="18" charset="0"/>
              </a:rPr>
              <a:t>, Addison-Wesley, 1996, ISBN 0-201-89502-1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300" dirty="0">
                <a:ea typeface="Times New Roman" pitchFamily="18" charset="0"/>
              </a:rPr>
              <a:t>History of Programming Languages conference papers on C++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B. Stroustrup: </a:t>
            </a:r>
            <a:r>
              <a:rPr lang="en-US" dirty="0">
                <a:hlinkClick r:id="rId2"/>
              </a:rPr>
              <a:t>Thriving in a crowded and changing world: C++ 2006-2020</a:t>
            </a:r>
            <a:r>
              <a:rPr lang="en-US" dirty="0"/>
              <a:t>. ACM HOPL-IV. London. June 2020.</a:t>
            </a:r>
            <a:endParaRPr lang="en-US" altLang="en-US" dirty="0">
              <a:ea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B. Stroustrup: </a:t>
            </a:r>
            <a:r>
              <a:rPr lang="en-US" dirty="0">
                <a:hlinkClick r:id="rId3"/>
              </a:rPr>
              <a:t>Evolving a language in and for the real world: C++ 1991-2006</a:t>
            </a:r>
            <a:r>
              <a:rPr lang="en-US" dirty="0"/>
              <a:t>. ACM </a:t>
            </a:r>
            <a:r>
              <a:rPr lang="en-US" dirty="0">
                <a:hlinkClick r:id="rId4"/>
              </a:rPr>
              <a:t>HOPL-III</a:t>
            </a:r>
            <a:r>
              <a:rPr lang="en-US" dirty="0"/>
              <a:t>. June 2007.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/>
              <a:t>B. Stroustrup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A History of C++: 1979-1991</a:t>
            </a:r>
            <a:r>
              <a:rPr lang="en-US" dirty="0"/>
              <a:t>. ACM HOPL-2. March 1993.</a:t>
            </a:r>
            <a:endParaRPr lang="en-US" altLang="en-US" dirty="0">
              <a:ea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5ECBA-1C3A-0775-1F83-91A0F341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316119E8-8869-C781-DB8F-113E5E81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4F24AD2-14FD-47C1-A6C8-30AA12ACC9E0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8834C2BB-9BAC-1918-B7A6-0DBD3D290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/>
              <a:t>What is a programming language?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EA1D3D0-A362-8951-C3B8-DD8A4E383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5625"/>
            <a:ext cx="107442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 tool for instructing machines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 notation for algorithms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 means for communication among programmers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 tool for experimentation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 means for controlling computer-controlled gadgets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 means for controlling computerized devices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 way of expressing relationships among concepts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 means for expressing high-level designs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All of the above!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>
                <a:ea typeface="Times New Roman" pitchFamily="18" charset="0"/>
              </a:rPr>
              <a:t>And more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B98E3-53D4-1B05-5AE5-CC913946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810E0AE2-6D1E-A48E-B7C1-EEB69149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1D108FC-9D18-4437-B7E2-9B4074C43715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CEF6A6A8-1415-FA4C-D282-CC1FB674B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Greek heroes</a:t>
            </a:r>
          </a:p>
        </p:txBody>
      </p:sp>
      <p:pic>
        <p:nvPicPr>
          <p:cNvPr id="2" name="Picture 4" descr="achilles">
            <a:extLst>
              <a:ext uri="{FF2B5EF4-FFF2-40B4-BE49-F238E27FC236}">
                <a16:creationId xmlns:a16="http://schemas.microsoft.com/office/drawing/2014/main" id="{AE0C4FFA-9700-75FF-9879-773FE030169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50" y="1981200"/>
            <a:ext cx="2559901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5" descr="odysseus2">
            <a:extLst>
              <a:ext uri="{FF2B5EF4-FFF2-40B4-BE49-F238E27FC236}">
                <a16:creationId xmlns:a16="http://schemas.microsoft.com/office/drawing/2014/main" id="{63595897-E748-7746-F9CD-05EE121DA72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24" y="1981200"/>
            <a:ext cx="1918553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36AACF9-F57D-E3E5-BC7C-6AF821DB833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4572000"/>
            <a:ext cx="9448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/>
              <a:t>Every culture and profession must have ideals and heroes</a:t>
            </a:r>
          </a:p>
          <a:p>
            <a:pPr lvl="1" eaLnBrk="1" hangingPunct="1">
              <a:defRPr/>
            </a:pPr>
            <a:r>
              <a:rPr lang="en-US" altLang="en-US" sz="2000">
                <a:ea typeface="Times New Roman" pitchFamily="18" charset="0"/>
              </a:rPr>
              <a:t>Physics: Newton, Einstein, Bohr, Feynman</a:t>
            </a:r>
          </a:p>
          <a:p>
            <a:pPr lvl="1" eaLnBrk="1" hangingPunct="1">
              <a:defRPr/>
            </a:pPr>
            <a:r>
              <a:rPr lang="en-US" altLang="en-US" sz="2000">
                <a:ea typeface="Times New Roman" pitchFamily="18" charset="0"/>
              </a:rPr>
              <a:t>Math: Euclid, Euler, Hilbert</a:t>
            </a:r>
          </a:p>
          <a:p>
            <a:pPr lvl="1" eaLnBrk="1" hangingPunct="1">
              <a:defRPr/>
            </a:pPr>
            <a:r>
              <a:rPr lang="en-US" altLang="en-US" sz="2000">
                <a:ea typeface="Times New Roman" pitchFamily="18" charset="0"/>
              </a:rPr>
              <a:t>Medicine: Hippocrates, Pasteur, Fleming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22251D-3D33-7B12-D628-B3942BDE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7170" name="Slide Number Placeholder 7">
            <a:extLst>
              <a:ext uri="{FF2B5EF4-FFF2-40B4-BE49-F238E27FC236}">
                <a16:creationId xmlns:a16="http://schemas.microsoft.com/office/drawing/2014/main" id="{37AB3B03-4403-4E62-206C-9CFECF81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EF2D81-07D1-427F-99F8-47CDCFB205FA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A6883CC5-3A3B-23A7-0D7F-F04279D9B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Geek heroes</a:t>
            </a:r>
          </a:p>
        </p:txBody>
      </p:sp>
      <p:pic>
        <p:nvPicPr>
          <p:cNvPr id="2" name="Picture 6" descr="bwk">
            <a:extLst>
              <a:ext uri="{FF2B5EF4-FFF2-40B4-BE49-F238E27FC236}">
                <a16:creationId xmlns:a16="http://schemas.microsoft.com/office/drawing/2014/main" id="{DE418294-3349-882A-7D4F-C624CF53A61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14837"/>
            <a:ext cx="3648255" cy="244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mr">
            <a:extLst>
              <a:ext uri="{FF2B5EF4-FFF2-40B4-BE49-F238E27FC236}">
                <a16:creationId xmlns:a16="http://schemas.microsoft.com/office/drawing/2014/main" id="{6EDDCA97-C7C9-4D59-CA31-E80A1CEEC0C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3724" y="1350244"/>
            <a:ext cx="2428875" cy="3374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68BCB55-F977-26D3-F86F-83C2B136D9D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828801" y="4359276"/>
            <a:ext cx="396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Brian Kernighan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Programmer and writer extraordinaire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140872-4514-6662-C576-F7344DFE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8194" name="Slide Number Placeholder 7">
            <a:extLst>
              <a:ext uri="{FF2B5EF4-FFF2-40B4-BE49-F238E27FC236}">
                <a16:creationId xmlns:a16="http://schemas.microsoft.com/office/drawing/2014/main" id="{3185CC78-0796-D65D-ECDA-321E247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DD1EEF5-62D9-495A-8B7D-B9F1E5B6DAFF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940438-8EF1-61E6-C42F-324698C1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4" y="4931644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Dennis Ritchie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Designer and original implementer of 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2F5E6CA7-4AB5-FC0C-9FF9-1D4F7175C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Another geek hero</a:t>
            </a:r>
          </a:p>
        </p:txBody>
      </p:sp>
      <p:pic>
        <p:nvPicPr>
          <p:cNvPr id="2" name="Picture 4" descr="nygaard">
            <a:extLst>
              <a:ext uri="{FF2B5EF4-FFF2-40B4-BE49-F238E27FC236}">
                <a16:creationId xmlns:a16="http://schemas.microsoft.com/office/drawing/2014/main" id="{BF6BD73A-744A-88BA-F2BE-62239AB5DE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2371725" cy="3794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3">
            <a:extLst>
              <a:ext uri="{FF2B5EF4-FFF2-40B4-BE49-F238E27FC236}">
                <a16:creationId xmlns:a16="http://schemas.microsoft.com/office/drawing/2014/main" id="{79069654-33FB-B7EC-51D9-A491BBF27A4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905000"/>
            <a:ext cx="4648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Kristen Nygaard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Co-inventor (with Ole-Johan Dahl) of Simula67 and of object-oriented programming and object-oriented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EE1A1-C27C-99CE-9523-7E4EB3B1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0FAFED28-D9E7-7F67-5EAA-F616D37C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F9C5D46-B112-4065-AFD1-926257C22EDD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73EF76DA-AE44-0618-2C84-2B5AB6257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Yet another geek hero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E76F2B0-43C2-FD5F-5759-E465F4AAF0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057400"/>
            <a:ext cx="464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Alex Stepanov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Times New Roman" pitchFamily="18" charset="0"/>
              </a:rPr>
              <a:t>Inventor of the STL and generic programming pioneer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96A10-39C6-0671-FA7F-9CC566BF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latin typeface="Arial" pitchFamily="34" charset="0"/>
              </a:rPr>
              <a:t>Stroustrup/Programming2024/PPP2.ch22</a:t>
            </a:r>
          </a:p>
        </p:txBody>
      </p:sp>
      <p:sp>
        <p:nvSpPr>
          <p:cNvPr id="10242" name="Slide Number Placeholder 6">
            <a:extLst>
              <a:ext uri="{FF2B5EF4-FFF2-40B4-BE49-F238E27FC236}">
                <a16:creationId xmlns:a16="http://schemas.microsoft.com/office/drawing/2014/main" id="{2EDC9196-E2DC-F410-E663-C7E4DA03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B2B5FEF-381F-4C66-8F5F-784F378EC66A}" type="slidenum">
              <a:rPr lang="en-US" altLang="en-US" sz="14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0245" name="Picture 4" descr="100_0067">
            <a:extLst>
              <a:ext uri="{FF2B5EF4-FFF2-40B4-BE49-F238E27FC236}">
                <a16:creationId xmlns:a16="http://schemas.microsoft.com/office/drawing/2014/main" id="{98CFAC2A-AEB2-9298-EF1C-4F811F53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27813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P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P3" id="{EB7A33F2-C756-4D6B-AB62-E4F1C5997126}" vid="{48724E11-5869-46F4-BA27-FA5612D9E95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PPP3</Template>
  <TotalTime>3278</TotalTime>
  <Words>2716</Words>
  <Application>Microsoft Office PowerPoint</Application>
  <PresentationFormat>Widescreen</PresentationFormat>
  <Paragraphs>474</Paragraphs>
  <Slides>41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MS PGothic</vt:lpstr>
      <vt:lpstr>Aptos</vt:lpstr>
      <vt:lpstr>Aptos Display</vt:lpstr>
      <vt:lpstr>Arial</vt:lpstr>
      <vt:lpstr>Calibri</vt:lpstr>
      <vt:lpstr>Times New Roman</vt:lpstr>
      <vt:lpstr>Wingdings</vt:lpstr>
      <vt:lpstr>PPP3</vt:lpstr>
      <vt:lpstr>Software ideals and history (slightly updated from PPP2)</vt:lpstr>
      <vt:lpstr>Abstract</vt:lpstr>
      <vt:lpstr>Overview</vt:lpstr>
      <vt:lpstr>History and ideas</vt:lpstr>
      <vt:lpstr>What is a programming language?</vt:lpstr>
      <vt:lpstr>Greek heroes</vt:lpstr>
      <vt:lpstr>Geek heroes</vt:lpstr>
      <vt:lpstr>Another geek hero</vt:lpstr>
      <vt:lpstr>Yet another geek hero</vt:lpstr>
      <vt:lpstr>Two extremes</vt:lpstr>
      <vt:lpstr>Ideals</vt:lpstr>
      <vt:lpstr>Ideals have practical uses</vt:lpstr>
      <vt:lpstr>Ideals are personal</vt:lpstr>
      <vt:lpstr>PowerPoint Presentation</vt:lpstr>
      <vt:lpstr>Styles/paradigms</vt:lpstr>
      <vt:lpstr>Styles/paradigms</vt:lpstr>
      <vt:lpstr>Some fundamentals</vt:lpstr>
      <vt:lpstr>Programming languages</vt:lpstr>
      <vt:lpstr>Early programming languages</vt:lpstr>
      <vt:lpstr>Modern programming languages (~2010)</vt:lpstr>
      <vt:lpstr>Why do we design and evolve languages?</vt:lpstr>
      <vt:lpstr>First modern computer – first compiler</vt:lpstr>
      <vt:lpstr>Early languages – 1952</vt:lpstr>
      <vt:lpstr>Fortran</vt:lpstr>
      <vt:lpstr>Fortran – 1956</vt:lpstr>
      <vt:lpstr>COBOL</vt:lpstr>
      <vt:lpstr>Cobol – 1960</vt:lpstr>
      <vt:lpstr>Lisp</vt:lpstr>
      <vt:lpstr>Lisp – 1960</vt:lpstr>
      <vt:lpstr>Algol</vt:lpstr>
      <vt:lpstr>Algol – 1960</vt:lpstr>
      <vt:lpstr>Simula 67</vt:lpstr>
      <vt:lpstr>Simula 1967</vt:lpstr>
      <vt:lpstr>C</vt:lpstr>
      <vt:lpstr>Bell Labs – Murray Hill</vt:lpstr>
      <vt:lpstr>C – 1978</vt:lpstr>
      <vt:lpstr>C++</vt:lpstr>
      <vt:lpstr>Programming Languages: C++ main ancestry</vt:lpstr>
      <vt:lpstr>My ideals – in 1980 and more so in 2013 2024</vt:lpstr>
      <vt:lpstr>C++ – 1985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Bjarne Stroustrup</cp:lastModifiedBy>
  <cp:revision>82</cp:revision>
  <dcterms:created xsi:type="dcterms:W3CDTF">1601-01-01T00:00:00Z</dcterms:created>
  <dcterms:modified xsi:type="dcterms:W3CDTF">2024-04-04T19:40:39Z</dcterms:modified>
</cp:coreProperties>
</file>