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2"/>
  </p:notesMasterIdLst>
  <p:handoutMasterIdLst>
    <p:handoutMasterId r:id="rId33"/>
  </p:handoutMasterIdLst>
  <p:sldIdLst>
    <p:sldId id="286" r:id="rId2"/>
    <p:sldId id="290" r:id="rId3"/>
    <p:sldId id="282" r:id="rId4"/>
    <p:sldId id="258" r:id="rId5"/>
    <p:sldId id="283" r:id="rId6"/>
    <p:sldId id="259" r:id="rId7"/>
    <p:sldId id="260" r:id="rId8"/>
    <p:sldId id="262" r:id="rId9"/>
    <p:sldId id="261" r:id="rId10"/>
    <p:sldId id="284" r:id="rId11"/>
    <p:sldId id="287" r:id="rId12"/>
    <p:sldId id="263" r:id="rId13"/>
    <p:sldId id="264" r:id="rId14"/>
    <p:sldId id="265" r:id="rId15"/>
    <p:sldId id="270" r:id="rId16"/>
    <p:sldId id="266" r:id="rId17"/>
    <p:sldId id="274" r:id="rId18"/>
    <p:sldId id="268" r:id="rId19"/>
    <p:sldId id="269" r:id="rId20"/>
    <p:sldId id="267" r:id="rId21"/>
    <p:sldId id="289" r:id="rId22"/>
    <p:sldId id="276" r:id="rId23"/>
    <p:sldId id="279" r:id="rId24"/>
    <p:sldId id="291" r:id="rId25"/>
    <p:sldId id="285" r:id="rId26"/>
    <p:sldId id="275" r:id="rId27"/>
    <p:sldId id="281" r:id="rId28"/>
    <p:sldId id="273" r:id="rId29"/>
    <p:sldId id="288" r:id="rId30"/>
    <p:sldId id="280" r:id="rId31"/>
  </p:sldIdLst>
  <p:sldSz cx="12192000" cy="6858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8326B9-06E4-4262-BAC3-FB1EFE820FE4}" v="66" dt="2024-04-03T19:51:09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A58326B9-06E4-4262-BAC3-FB1EFE820FE4}"/>
    <pc:docChg chg="undo custSel addSld delSld modSld sldOrd modMainMaster modNotesMaster">
      <pc:chgData name="Bjarne Stroustrup" userId="feda092f62fc381e" providerId="LiveId" clId="{A58326B9-06E4-4262-BAC3-FB1EFE820FE4}" dt="2024-04-03T19:51:15.314" v="2394" actId="1076"/>
      <pc:docMkLst>
        <pc:docMk/>
      </pc:docMkLst>
      <pc:sldChg chg="modSp del">
        <pc:chgData name="Bjarne Stroustrup" userId="feda092f62fc381e" providerId="LiveId" clId="{A58326B9-06E4-4262-BAC3-FB1EFE820FE4}" dt="2024-03-24T14:26:29.151" v="45" actId="2696"/>
        <pc:sldMkLst>
          <pc:docMk/>
          <pc:sldMk cId="0" sldId="257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7"/>
            <ac:spMk id="4" creationId="{CD8E6745-74AB-635E-DA83-34ACE6D4CF57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7"/>
            <ac:spMk id="5" creationId="{2DCDAEF7-56CF-7EEA-B976-4F6292A7C0CF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7"/>
            <ac:spMk id="3074" creationId="{AD910B2F-F755-FC87-D47C-C1A649DE5E76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7"/>
            <ac:spMk id="3075" creationId="{AFC2F7C6-16FD-78DB-8B05-92ED1FB8C2BD}"/>
          </ac:spMkLst>
        </pc:spChg>
      </pc:sldChg>
      <pc:sldChg chg="addSp modSp mod">
        <pc:chgData name="Bjarne Stroustrup" userId="feda092f62fc381e" providerId="LiveId" clId="{A58326B9-06E4-4262-BAC3-FB1EFE820FE4}" dt="2024-03-26T14:26:10.539" v="1362" actId="113"/>
        <pc:sldMkLst>
          <pc:docMk/>
          <pc:sldMk cId="0" sldId="258"/>
        </pc:sldMkLst>
        <pc:spChg chg="add mod">
          <ac:chgData name="Bjarne Stroustrup" userId="feda092f62fc381e" providerId="LiveId" clId="{A58326B9-06E4-4262-BAC3-FB1EFE820FE4}" dt="2024-03-26T14:25:26.313" v="1331" actId="1076"/>
          <ac:spMkLst>
            <pc:docMk/>
            <pc:sldMk cId="0" sldId="258"/>
            <ac:spMk id="2" creationId="{872D5434-1C62-B7AB-EF93-86D494244377}"/>
          </ac:spMkLst>
        </pc:spChg>
        <pc:spChg chg="add mod">
          <ac:chgData name="Bjarne Stroustrup" userId="feda092f62fc381e" providerId="LiveId" clId="{A58326B9-06E4-4262-BAC3-FB1EFE820FE4}" dt="2024-03-26T14:25:26.313" v="1331" actId="1076"/>
          <ac:spMkLst>
            <pc:docMk/>
            <pc:sldMk cId="0" sldId="258"/>
            <ac:spMk id="3" creationId="{CFEF24E9-BD8C-DABF-A77E-698378725B0F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8"/>
            <ac:spMk id="4" creationId="{60DDDA4A-E300-757F-8B6C-9CF636030AF6}"/>
          </ac:spMkLst>
        </pc:spChg>
        <pc:spChg chg="mod">
          <ac:chgData name="Bjarne Stroustrup" userId="feda092f62fc381e" providerId="LiveId" clId="{A58326B9-06E4-4262-BAC3-FB1EFE820FE4}" dt="2024-03-24T14:27:14.825" v="51" actId="20577"/>
          <ac:spMkLst>
            <pc:docMk/>
            <pc:sldMk cId="0" sldId="258"/>
            <ac:spMk id="5" creationId="{9E292DEC-9ECE-D72D-8BDA-1E8CB0D47159}"/>
          </ac:spMkLst>
        </pc:spChg>
        <pc:spChg chg="add mod">
          <ac:chgData name="Bjarne Stroustrup" userId="feda092f62fc381e" providerId="LiveId" clId="{A58326B9-06E4-4262-BAC3-FB1EFE820FE4}" dt="2024-03-26T14:25:26.313" v="1331" actId="1076"/>
          <ac:spMkLst>
            <pc:docMk/>
            <pc:sldMk cId="0" sldId="258"/>
            <ac:spMk id="6" creationId="{1D060518-964C-A683-9E3D-CD543990CB23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8"/>
            <ac:spMk id="4098" creationId="{EDF004A2-ED58-FDDB-23C1-C54A681CF4C4}"/>
          </ac:spMkLst>
        </pc:spChg>
        <pc:spChg chg="mod">
          <ac:chgData name="Bjarne Stroustrup" userId="feda092f62fc381e" providerId="LiveId" clId="{A58326B9-06E4-4262-BAC3-FB1EFE820FE4}" dt="2024-03-26T14:26:10.539" v="1362" actId="113"/>
          <ac:spMkLst>
            <pc:docMk/>
            <pc:sldMk cId="0" sldId="258"/>
            <ac:spMk id="4099" creationId="{D3F030E4-AF34-1D18-DE51-D8B47B26975F}"/>
          </ac:spMkLst>
        </pc:spChg>
      </pc:sldChg>
      <pc:sldChg chg="addSp modSp mod">
        <pc:chgData name="Bjarne Stroustrup" userId="feda092f62fc381e" providerId="LiveId" clId="{A58326B9-06E4-4262-BAC3-FB1EFE820FE4}" dt="2024-03-26T14:24:25.640" v="1329" actId="1076"/>
        <pc:sldMkLst>
          <pc:docMk/>
          <pc:sldMk cId="0" sldId="259"/>
        </pc:sldMkLst>
        <pc:spChg chg="add mod">
          <ac:chgData name="Bjarne Stroustrup" userId="feda092f62fc381e" providerId="LiveId" clId="{A58326B9-06E4-4262-BAC3-FB1EFE820FE4}" dt="2024-03-24T15:33:54.912" v="190" actId="1076"/>
          <ac:spMkLst>
            <pc:docMk/>
            <pc:sldMk cId="0" sldId="259"/>
            <ac:spMk id="2" creationId="{9F78D758-6343-EF4D-B2DF-C49092C38854}"/>
          </ac:spMkLst>
        </pc:spChg>
        <pc:spChg chg="add mod">
          <ac:chgData name="Bjarne Stroustrup" userId="feda092f62fc381e" providerId="LiveId" clId="{A58326B9-06E4-4262-BAC3-FB1EFE820FE4}" dt="2024-03-24T15:33:54.912" v="190" actId="1076"/>
          <ac:spMkLst>
            <pc:docMk/>
            <pc:sldMk cId="0" sldId="259"/>
            <ac:spMk id="3" creationId="{BEE66AEB-570A-8379-B36C-F322C590BDF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9"/>
            <ac:spMk id="4" creationId="{D72FE56F-0BF6-71BE-5165-29D9F71A4ABE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9"/>
            <ac:spMk id="5" creationId="{0558D1B4-A04A-D30C-F28B-8A5D78DF2856}"/>
          </ac:spMkLst>
        </pc:spChg>
        <pc:spChg chg="add mod">
          <ac:chgData name="Bjarne Stroustrup" userId="feda092f62fc381e" providerId="LiveId" clId="{A58326B9-06E4-4262-BAC3-FB1EFE820FE4}" dt="2024-03-24T15:33:54.912" v="190" actId="1076"/>
          <ac:spMkLst>
            <pc:docMk/>
            <pc:sldMk cId="0" sldId="259"/>
            <ac:spMk id="6" creationId="{03EB8AD2-21C0-5249-F897-3CA76EA3122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59"/>
            <ac:spMk id="5122" creationId="{44CFEF09-33CA-E66D-B5D7-3BD0BA0365A5}"/>
          </ac:spMkLst>
        </pc:spChg>
        <pc:spChg chg="mod">
          <ac:chgData name="Bjarne Stroustrup" userId="feda092f62fc381e" providerId="LiveId" clId="{A58326B9-06E4-4262-BAC3-FB1EFE820FE4}" dt="2024-03-26T14:24:25.640" v="1329" actId="1076"/>
          <ac:spMkLst>
            <pc:docMk/>
            <pc:sldMk cId="0" sldId="259"/>
            <ac:spMk id="5123" creationId="{4A02A050-5E8B-94A1-46BD-A406218CB118}"/>
          </ac:spMkLst>
        </pc:spChg>
      </pc:sldChg>
      <pc:sldChg chg="modSp mod">
        <pc:chgData name="Bjarne Stroustrup" userId="feda092f62fc381e" providerId="LiveId" clId="{A58326B9-06E4-4262-BAC3-FB1EFE820FE4}" dt="2024-03-24T15:29:36.581" v="93" actId="20577"/>
        <pc:sldMkLst>
          <pc:docMk/>
          <pc:sldMk cId="0" sldId="260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0"/>
            <ac:spMk id="4" creationId="{F2CF49A9-4DE4-06EC-49B8-E1EEB55C025B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0"/>
            <ac:spMk id="5" creationId="{FDE63036-A2CF-1B01-6E85-0980824E20DC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0"/>
            <ac:spMk id="6146" creationId="{741BDE1B-1894-CB0F-BE9D-7A1A579C04DB}"/>
          </ac:spMkLst>
        </pc:spChg>
        <pc:spChg chg="mod">
          <ac:chgData name="Bjarne Stroustrup" userId="feda092f62fc381e" providerId="LiveId" clId="{A58326B9-06E4-4262-BAC3-FB1EFE820FE4}" dt="2024-03-24T15:29:36.581" v="93" actId="20577"/>
          <ac:spMkLst>
            <pc:docMk/>
            <pc:sldMk cId="0" sldId="260"/>
            <ac:spMk id="6147" creationId="{986BAF0D-9AE2-E86A-E7AF-DC18C9397BB1}"/>
          </ac:spMkLst>
        </pc:spChg>
      </pc:sldChg>
      <pc:sldChg chg="modSp mod">
        <pc:chgData name="Bjarne Stroustrup" userId="feda092f62fc381e" providerId="LiveId" clId="{A58326B9-06E4-4262-BAC3-FB1EFE820FE4}" dt="2024-03-24T15:38:41.698" v="246" actId="20577"/>
        <pc:sldMkLst>
          <pc:docMk/>
          <pc:sldMk cId="0" sldId="261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1"/>
            <ac:spMk id="6" creationId="{A92E4C10-5AC2-4263-9488-2E73D0FE447B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1"/>
            <ac:spMk id="7" creationId="{2F391971-41DA-C604-DB1B-96B90638150F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1"/>
            <ac:spMk id="7170" creationId="{DD0E2C06-AE66-0112-C836-0C89B0C58514}"/>
          </ac:spMkLst>
        </pc:spChg>
        <pc:spChg chg="mod">
          <ac:chgData name="Bjarne Stroustrup" userId="feda092f62fc381e" providerId="LiveId" clId="{A58326B9-06E4-4262-BAC3-FB1EFE820FE4}" dt="2024-03-24T15:38:15.881" v="241" actId="14100"/>
          <ac:spMkLst>
            <pc:docMk/>
            <pc:sldMk cId="0" sldId="261"/>
            <ac:spMk id="7171" creationId="{13F105D4-C39A-34E9-7BC0-A77F741A94D0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1"/>
            <ac:spMk id="7172" creationId="{CCBA8A17-D94F-066D-828E-3006B8D37475}"/>
          </ac:spMkLst>
        </pc:spChg>
        <pc:spChg chg="mod">
          <ac:chgData name="Bjarne Stroustrup" userId="feda092f62fc381e" providerId="LiveId" clId="{A58326B9-06E4-4262-BAC3-FB1EFE820FE4}" dt="2024-03-24T15:38:41.698" v="246" actId="20577"/>
          <ac:spMkLst>
            <pc:docMk/>
            <pc:sldMk cId="0" sldId="261"/>
            <ac:spMk id="13318" creationId="{60287FF5-8D5A-1A66-32B6-86E9C3BFF958}"/>
          </ac:spMkLst>
        </pc:spChg>
      </pc:sldChg>
      <pc:sldChg chg="addSp delSp modSp mod">
        <pc:chgData name="Bjarne Stroustrup" userId="feda092f62fc381e" providerId="LiveId" clId="{A58326B9-06E4-4262-BAC3-FB1EFE820FE4}" dt="2024-03-26T14:27:11.917" v="1366" actId="20577"/>
        <pc:sldMkLst>
          <pc:docMk/>
          <pc:sldMk cId="0" sldId="262"/>
        </pc:sldMkLst>
        <pc:spChg chg="add del">
          <ac:chgData name="Bjarne Stroustrup" userId="feda092f62fc381e" providerId="LiveId" clId="{A58326B9-06E4-4262-BAC3-FB1EFE820FE4}" dt="2024-03-24T15:35:00.468" v="192" actId="22"/>
          <ac:spMkLst>
            <pc:docMk/>
            <pc:sldMk cId="0" sldId="262"/>
            <ac:spMk id="3" creationId="{C029B785-3A80-853C-69B5-FC4608228ED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2"/>
            <ac:spMk id="4" creationId="{8237B4CB-397E-4D58-4920-CF160C9E58CC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2"/>
            <ac:spMk id="5" creationId="{33316140-417A-4D13-C05D-B5631E8D5F9E}"/>
          </ac:spMkLst>
        </pc:spChg>
        <pc:spChg chg="add mod">
          <ac:chgData name="Bjarne Stroustrup" userId="feda092f62fc381e" providerId="LiveId" clId="{A58326B9-06E4-4262-BAC3-FB1EFE820FE4}" dt="2024-03-24T15:36:10.771" v="208" actId="20577"/>
          <ac:spMkLst>
            <pc:docMk/>
            <pc:sldMk cId="0" sldId="262"/>
            <ac:spMk id="6" creationId="{93E9D47D-6889-3828-C803-331AA7974B18}"/>
          </ac:spMkLst>
        </pc:spChg>
        <pc:spChg chg="add mod">
          <ac:chgData name="Bjarne Stroustrup" userId="feda092f62fc381e" providerId="LiveId" clId="{A58326B9-06E4-4262-BAC3-FB1EFE820FE4}" dt="2024-03-24T15:35:20.682" v="193"/>
          <ac:spMkLst>
            <pc:docMk/>
            <pc:sldMk cId="0" sldId="262"/>
            <ac:spMk id="7" creationId="{D501A2FD-168D-BD46-1B76-5BD243A2E90A}"/>
          </ac:spMkLst>
        </pc:spChg>
        <pc:spChg chg="add mod">
          <ac:chgData name="Bjarne Stroustrup" userId="feda092f62fc381e" providerId="LiveId" clId="{A58326B9-06E4-4262-BAC3-FB1EFE820FE4}" dt="2024-03-24T15:35:20.682" v="193"/>
          <ac:spMkLst>
            <pc:docMk/>
            <pc:sldMk cId="0" sldId="262"/>
            <ac:spMk id="8" creationId="{D47F6A25-EF4C-E3B0-D7E6-A0077B13D9FD}"/>
          </ac:spMkLst>
        </pc:spChg>
        <pc:spChg chg="add mod">
          <ac:chgData name="Bjarne Stroustrup" userId="feda092f62fc381e" providerId="LiveId" clId="{A58326B9-06E4-4262-BAC3-FB1EFE820FE4}" dt="2024-03-26T14:27:11.917" v="1366" actId="20577"/>
          <ac:spMkLst>
            <pc:docMk/>
            <pc:sldMk cId="0" sldId="262"/>
            <ac:spMk id="9" creationId="{DE24A9DB-EAE1-C28F-0F9E-F3DDBC7CC073}"/>
          </ac:spMkLst>
        </pc:spChg>
        <pc:spChg chg="add mod">
          <ac:chgData name="Bjarne Stroustrup" userId="feda092f62fc381e" providerId="LiveId" clId="{A58326B9-06E4-4262-BAC3-FB1EFE820FE4}" dt="2024-03-24T15:36:00.937" v="202" actId="20577"/>
          <ac:spMkLst>
            <pc:docMk/>
            <pc:sldMk cId="0" sldId="262"/>
            <ac:spMk id="10" creationId="{D1529EAF-82BA-37C2-DC21-8712F1A5D329}"/>
          </ac:spMkLst>
        </pc:spChg>
        <pc:spChg chg="add mod">
          <ac:chgData name="Bjarne Stroustrup" userId="feda092f62fc381e" providerId="LiveId" clId="{A58326B9-06E4-4262-BAC3-FB1EFE820FE4}" dt="2024-03-24T15:35:53.604" v="199" actId="1076"/>
          <ac:spMkLst>
            <pc:docMk/>
            <pc:sldMk cId="0" sldId="262"/>
            <ac:spMk id="11" creationId="{C4CDD433-B0E6-0A2C-1475-0612C5F14FE3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2"/>
            <ac:spMk id="8194" creationId="{43983E61-66E2-74E1-7DBA-14C4EDEBB070}"/>
          </ac:spMkLst>
        </pc:spChg>
        <pc:spChg chg="mod">
          <ac:chgData name="Bjarne Stroustrup" userId="feda092f62fc381e" providerId="LiveId" clId="{A58326B9-06E4-4262-BAC3-FB1EFE820FE4}" dt="2024-03-26T14:27:07.763" v="1364" actId="20577"/>
          <ac:spMkLst>
            <pc:docMk/>
            <pc:sldMk cId="0" sldId="262"/>
            <ac:spMk id="8195" creationId="{43F6376C-EC33-4CB7-A844-5B2CA6F8F5AD}"/>
          </ac:spMkLst>
        </pc:spChg>
      </pc:sldChg>
      <pc:sldChg chg="modSp mod">
        <pc:chgData name="Bjarne Stroustrup" userId="feda092f62fc381e" providerId="LiveId" clId="{A58326B9-06E4-4262-BAC3-FB1EFE820FE4}" dt="2024-03-24T15:46:19.348" v="326" actId="114"/>
        <pc:sldMkLst>
          <pc:docMk/>
          <pc:sldMk cId="0" sldId="263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3"/>
            <ac:spMk id="4" creationId="{3F4A4F7C-21E1-7379-5D49-33AB904890DD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3"/>
            <ac:spMk id="5" creationId="{933C56EF-EB57-4036-02D4-AD99982FDA68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3"/>
            <ac:spMk id="10242" creationId="{6744877F-A891-3998-5C48-4F1ACF9BCB33}"/>
          </ac:spMkLst>
        </pc:spChg>
        <pc:spChg chg="mod">
          <ac:chgData name="Bjarne Stroustrup" userId="feda092f62fc381e" providerId="LiveId" clId="{A58326B9-06E4-4262-BAC3-FB1EFE820FE4}" dt="2024-03-24T15:46:19.348" v="326" actId="114"/>
          <ac:spMkLst>
            <pc:docMk/>
            <pc:sldMk cId="0" sldId="263"/>
            <ac:spMk id="10243" creationId="{017B0EF3-6136-2752-A923-E2F1965D1586}"/>
          </ac:spMkLst>
        </pc:spChg>
      </pc:sldChg>
      <pc:sldChg chg="modSp mod">
        <pc:chgData name="Bjarne Stroustrup" userId="feda092f62fc381e" providerId="LiveId" clId="{A58326B9-06E4-4262-BAC3-FB1EFE820FE4}" dt="2024-03-24T15:47:10.145" v="345" actId="20577"/>
        <pc:sldMkLst>
          <pc:docMk/>
          <pc:sldMk cId="0" sldId="264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4"/>
            <ac:spMk id="4" creationId="{308D0C1F-AA72-21B9-4FFD-05B455B302F0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4"/>
            <ac:spMk id="5" creationId="{8721C234-9163-B9F6-B380-F0D4639D115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4"/>
            <ac:spMk id="11266" creationId="{FC728BAD-4C37-3433-49F0-347EC1CE8226}"/>
          </ac:spMkLst>
        </pc:spChg>
        <pc:spChg chg="mod">
          <ac:chgData name="Bjarne Stroustrup" userId="feda092f62fc381e" providerId="LiveId" clId="{A58326B9-06E4-4262-BAC3-FB1EFE820FE4}" dt="2024-03-24T15:47:10.145" v="345" actId="20577"/>
          <ac:spMkLst>
            <pc:docMk/>
            <pc:sldMk cId="0" sldId="264"/>
            <ac:spMk id="11267" creationId="{12770D74-AAE0-E765-0BF3-02308DAB8341}"/>
          </ac:spMkLst>
        </pc:spChg>
      </pc:sldChg>
      <pc:sldChg chg="modSp mod">
        <pc:chgData name="Bjarne Stroustrup" userId="feda092f62fc381e" providerId="LiveId" clId="{A58326B9-06E4-4262-BAC3-FB1EFE820FE4}" dt="2024-03-25T17:05:41.982" v="1316" actId="1076"/>
        <pc:sldMkLst>
          <pc:docMk/>
          <pc:sldMk cId="0" sldId="265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5"/>
            <ac:spMk id="6" creationId="{EE2A7236-3FC2-6F08-C2BF-9CC62E450FD9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5"/>
            <ac:spMk id="7" creationId="{1B62AEFE-85FC-723F-2099-A8BEC78DC135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5"/>
            <ac:spMk id="12290" creationId="{6E79806F-195D-B6A9-46ED-B0A05054B73B}"/>
          </ac:spMkLst>
        </pc:spChg>
        <pc:spChg chg="mod">
          <ac:chgData name="Bjarne Stroustrup" userId="feda092f62fc381e" providerId="LiveId" clId="{A58326B9-06E4-4262-BAC3-FB1EFE820FE4}" dt="2024-03-25T17:03:44.673" v="1304" actId="14100"/>
          <ac:spMkLst>
            <pc:docMk/>
            <pc:sldMk cId="0" sldId="265"/>
            <ac:spMk id="12291" creationId="{E52F1F30-EC92-A7CC-9F97-1D1049FCC96E}"/>
          </ac:spMkLst>
        </pc:spChg>
        <pc:spChg chg="mod">
          <ac:chgData name="Bjarne Stroustrup" userId="feda092f62fc381e" providerId="LiveId" clId="{A58326B9-06E4-4262-BAC3-FB1EFE820FE4}" dt="2024-03-25T17:04:52.863" v="1313" actId="403"/>
          <ac:spMkLst>
            <pc:docMk/>
            <pc:sldMk cId="0" sldId="265"/>
            <ac:spMk id="12292" creationId="{92471CAF-F69A-651E-465F-478182E55CE3}"/>
          </ac:spMkLst>
        </pc:spChg>
        <pc:spChg chg="mod">
          <ac:chgData name="Bjarne Stroustrup" userId="feda092f62fc381e" providerId="LiveId" clId="{A58326B9-06E4-4262-BAC3-FB1EFE820FE4}" dt="2024-03-25T17:05:41.982" v="1316" actId="1076"/>
          <ac:spMkLst>
            <pc:docMk/>
            <pc:sldMk cId="0" sldId="265"/>
            <ac:spMk id="12293" creationId="{3BF18CED-E9B6-7FF5-92C9-581A3AC47766}"/>
          </ac:spMkLst>
        </pc:spChg>
      </pc:sldChg>
      <pc:sldChg chg="modSp mod">
        <pc:chgData name="Bjarne Stroustrup" userId="feda092f62fc381e" providerId="LiveId" clId="{A58326B9-06E4-4262-BAC3-FB1EFE820FE4}" dt="2024-03-24T15:52:31.294" v="370" actId="20577"/>
        <pc:sldMkLst>
          <pc:docMk/>
          <pc:sldMk cId="0" sldId="266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6"/>
            <ac:spMk id="16" creationId="{189035F9-EF37-6EB8-2F4E-5E925978BDDC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6"/>
            <ac:spMk id="17" creationId="{67207101-F715-DD01-0116-8CEF305398DB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6"/>
            <ac:spMk id="13314" creationId="{81DBC447-4EC6-291F-0714-45DE2029D5E8}"/>
          </ac:spMkLst>
        </pc:spChg>
        <pc:spChg chg="mod">
          <ac:chgData name="Bjarne Stroustrup" userId="feda092f62fc381e" providerId="LiveId" clId="{A58326B9-06E4-4262-BAC3-FB1EFE820FE4}" dt="2024-03-24T15:49:45.957" v="350" actId="14100"/>
          <ac:spMkLst>
            <pc:docMk/>
            <pc:sldMk cId="0" sldId="266"/>
            <ac:spMk id="13315" creationId="{35C8982A-B135-7C13-1F6F-37BCE5A1ABE1}"/>
          </ac:spMkLst>
        </pc:spChg>
        <pc:spChg chg="mod">
          <ac:chgData name="Bjarne Stroustrup" userId="feda092f62fc381e" providerId="LiveId" clId="{A58326B9-06E4-4262-BAC3-FB1EFE820FE4}" dt="2024-03-24T15:51:15.669" v="362" actId="14100"/>
          <ac:spMkLst>
            <pc:docMk/>
            <pc:sldMk cId="0" sldId="266"/>
            <ac:spMk id="20485" creationId="{73BF9F54-2676-1746-17A1-340DAFD91D82}"/>
          </ac:spMkLst>
        </pc:spChg>
        <pc:spChg chg="mod">
          <ac:chgData name="Bjarne Stroustrup" userId="feda092f62fc381e" providerId="LiveId" clId="{A58326B9-06E4-4262-BAC3-FB1EFE820FE4}" dt="2024-03-24T15:51:10.861" v="361" actId="14100"/>
          <ac:spMkLst>
            <pc:docMk/>
            <pc:sldMk cId="0" sldId="266"/>
            <ac:spMk id="20486" creationId="{59C7E0D9-D342-8812-44FC-1A26AEB556E0}"/>
          </ac:spMkLst>
        </pc:spChg>
        <pc:spChg chg="mod">
          <ac:chgData name="Bjarne Stroustrup" userId="feda092f62fc381e" providerId="LiveId" clId="{A58326B9-06E4-4262-BAC3-FB1EFE820FE4}" dt="2024-03-24T15:50:39.312" v="357" actId="1076"/>
          <ac:spMkLst>
            <pc:docMk/>
            <pc:sldMk cId="0" sldId="266"/>
            <ac:spMk id="20487" creationId="{A8F85A1D-F602-D10C-C7A9-B632FF1F0FAC}"/>
          </ac:spMkLst>
        </pc:spChg>
        <pc:spChg chg="mod">
          <ac:chgData name="Bjarne Stroustrup" userId="feda092f62fc381e" providerId="LiveId" clId="{A58326B9-06E4-4262-BAC3-FB1EFE820FE4}" dt="2024-03-24T15:51:22.883" v="363" actId="14100"/>
          <ac:spMkLst>
            <pc:docMk/>
            <pc:sldMk cId="0" sldId="266"/>
            <ac:spMk id="20488" creationId="{D42D0C13-C04D-7C12-4C22-49E51BE04271}"/>
          </ac:spMkLst>
        </pc:spChg>
        <pc:spChg chg="mod">
          <ac:chgData name="Bjarne Stroustrup" userId="feda092f62fc381e" providerId="LiveId" clId="{A58326B9-06E4-4262-BAC3-FB1EFE820FE4}" dt="2024-03-24T15:52:31.294" v="370" actId="20577"/>
          <ac:spMkLst>
            <pc:docMk/>
            <pc:sldMk cId="0" sldId="266"/>
            <ac:spMk id="20489" creationId="{65FF85C2-88DA-0793-07E2-93B5A8BFC375}"/>
          </ac:spMkLst>
        </pc:spChg>
        <pc:spChg chg="mod">
          <ac:chgData name="Bjarne Stroustrup" userId="feda092f62fc381e" providerId="LiveId" clId="{A58326B9-06E4-4262-BAC3-FB1EFE820FE4}" dt="2024-03-24T15:52:18.127" v="369" actId="20577"/>
          <ac:spMkLst>
            <pc:docMk/>
            <pc:sldMk cId="0" sldId="266"/>
            <ac:spMk id="20490" creationId="{69E225F5-65F4-147B-D551-CD5EB8CD7A14}"/>
          </ac:spMkLst>
        </pc:spChg>
        <pc:spChg chg="mod">
          <ac:chgData name="Bjarne Stroustrup" userId="feda092f62fc381e" providerId="LiveId" clId="{A58326B9-06E4-4262-BAC3-FB1EFE820FE4}" dt="2024-03-24T15:50:25.213" v="355" actId="14100"/>
          <ac:spMkLst>
            <pc:docMk/>
            <pc:sldMk cId="0" sldId="266"/>
            <ac:spMk id="20491" creationId="{0E74F529-C78C-D2E0-1C2B-3904D20E6490}"/>
          </ac:spMkLst>
        </pc:spChg>
        <pc:spChg chg="mod">
          <ac:chgData name="Bjarne Stroustrup" userId="feda092f62fc381e" providerId="LiveId" clId="{A58326B9-06E4-4262-BAC3-FB1EFE820FE4}" dt="2024-03-24T15:50:18.327" v="353" actId="1076"/>
          <ac:spMkLst>
            <pc:docMk/>
            <pc:sldMk cId="0" sldId="266"/>
            <ac:spMk id="20492" creationId="{85A0CA8B-52E4-17C7-E0FD-9376B04686CC}"/>
          </ac:spMkLst>
        </pc:spChg>
        <pc:spChg chg="mod">
          <ac:chgData name="Bjarne Stroustrup" userId="feda092f62fc381e" providerId="LiveId" clId="{A58326B9-06E4-4262-BAC3-FB1EFE820FE4}" dt="2024-03-24T15:50:14.714" v="352" actId="1076"/>
          <ac:spMkLst>
            <pc:docMk/>
            <pc:sldMk cId="0" sldId="266"/>
            <ac:spMk id="20493" creationId="{3C598435-0C55-80DB-A1BF-5E20C5CB0FFC}"/>
          </ac:spMkLst>
        </pc:spChg>
        <pc:spChg chg="mod">
          <ac:chgData name="Bjarne Stroustrup" userId="feda092f62fc381e" providerId="LiveId" clId="{A58326B9-06E4-4262-BAC3-FB1EFE820FE4}" dt="2024-03-24T15:50:08.061" v="351" actId="1076"/>
          <ac:spMkLst>
            <pc:docMk/>
            <pc:sldMk cId="0" sldId="266"/>
            <ac:spMk id="20494" creationId="{AD0A896F-B048-D833-AA79-33E06635E887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6"/>
            <ac:spMk id="20495" creationId="{F2E8DA10-70F2-07AB-F53D-047E968FFEA9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6"/>
            <ac:spMk id="20496" creationId="{DA058ABD-9084-AB88-76BF-27FB36F269AF}"/>
          </ac:spMkLst>
        </pc:spChg>
      </pc:sldChg>
      <pc:sldChg chg="modSp mod">
        <pc:chgData name="Bjarne Stroustrup" userId="feda092f62fc381e" providerId="LiveId" clId="{A58326B9-06E4-4262-BAC3-FB1EFE820FE4}" dt="2024-03-24T16:03:18.389" v="619" actId="692"/>
        <pc:sldMkLst>
          <pc:docMk/>
          <pc:sldMk cId="0" sldId="267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7"/>
            <ac:spMk id="10" creationId="{B80808FB-E00F-9463-8467-BC269A689A8E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7"/>
            <ac:spMk id="11" creationId="{C87BE1D2-2D89-39DD-A507-FCF40F619BAB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7"/>
            <ac:spMk id="15362" creationId="{695DEA88-E8B0-2251-DC33-D9B7BD5ADC38}"/>
          </ac:spMkLst>
        </pc:spChg>
        <pc:spChg chg="mod">
          <ac:chgData name="Bjarne Stroustrup" userId="feda092f62fc381e" providerId="LiveId" clId="{A58326B9-06E4-4262-BAC3-FB1EFE820FE4}" dt="2024-03-24T16:02:46.316" v="618" actId="14100"/>
          <ac:spMkLst>
            <pc:docMk/>
            <pc:sldMk cId="0" sldId="267"/>
            <ac:spMk id="15363" creationId="{B89DA314-20EE-D1D1-AF15-A7BF42127D02}"/>
          </ac:spMkLst>
        </pc:spChg>
        <pc:spChg chg="mod">
          <ac:chgData name="Bjarne Stroustrup" userId="feda092f62fc381e" providerId="LiveId" clId="{A58326B9-06E4-4262-BAC3-FB1EFE820FE4}" dt="2024-03-24T16:03:18.389" v="619" actId="692"/>
          <ac:spMkLst>
            <pc:docMk/>
            <pc:sldMk cId="0" sldId="267"/>
            <ac:spMk id="24581" creationId="{73DDE4C2-88ED-622A-B029-E94FDB0245A9}"/>
          </ac:spMkLst>
        </pc:spChg>
        <pc:spChg chg="mod">
          <ac:chgData name="Bjarne Stroustrup" userId="feda092f62fc381e" providerId="LiveId" clId="{A58326B9-06E4-4262-BAC3-FB1EFE820FE4}" dt="2024-03-24T16:03:18.389" v="619" actId="692"/>
          <ac:spMkLst>
            <pc:docMk/>
            <pc:sldMk cId="0" sldId="267"/>
            <ac:spMk id="24582" creationId="{AC29AB49-3D74-B945-4D03-D586F1D69846}"/>
          </ac:spMkLst>
        </pc:spChg>
        <pc:spChg chg="mod">
          <ac:chgData name="Bjarne Stroustrup" userId="feda092f62fc381e" providerId="LiveId" clId="{A58326B9-06E4-4262-BAC3-FB1EFE820FE4}" dt="2024-03-24T16:03:18.389" v="619" actId="692"/>
          <ac:spMkLst>
            <pc:docMk/>
            <pc:sldMk cId="0" sldId="267"/>
            <ac:spMk id="24583" creationId="{64E2D37C-9599-9A53-4259-766C9E92AAD4}"/>
          </ac:spMkLst>
        </pc:spChg>
        <pc:spChg chg="mod">
          <ac:chgData name="Bjarne Stroustrup" userId="feda092f62fc381e" providerId="LiveId" clId="{A58326B9-06E4-4262-BAC3-FB1EFE820FE4}" dt="2024-03-24T16:03:18.389" v="619" actId="692"/>
          <ac:spMkLst>
            <pc:docMk/>
            <pc:sldMk cId="0" sldId="267"/>
            <ac:spMk id="24584" creationId="{16CD31C3-AC8A-A7A7-B789-3F480577E938}"/>
          </ac:spMkLst>
        </pc:spChg>
        <pc:spChg chg="mod">
          <ac:chgData name="Bjarne Stroustrup" userId="feda092f62fc381e" providerId="LiveId" clId="{A58326B9-06E4-4262-BAC3-FB1EFE820FE4}" dt="2024-03-24T16:03:18.389" v="619" actId="692"/>
          <ac:spMkLst>
            <pc:docMk/>
            <pc:sldMk cId="0" sldId="267"/>
            <ac:spMk id="24585" creationId="{ED0CACBB-82B3-786D-9ED7-B02B7C0851C4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7"/>
            <ac:spMk id="24586" creationId="{2F6FE084-1D83-10C2-D723-C6D297633E93}"/>
          </ac:spMkLst>
        </pc:spChg>
      </pc:sldChg>
      <pc:sldChg chg="modSp mod">
        <pc:chgData name="Bjarne Stroustrup" userId="feda092f62fc381e" providerId="LiveId" clId="{A58326B9-06E4-4262-BAC3-FB1EFE820FE4}" dt="2024-03-24T17:22:51.834" v="869" actId="20577"/>
        <pc:sldMkLst>
          <pc:docMk/>
          <pc:sldMk cId="0" sldId="268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8"/>
            <ac:spMk id="4" creationId="{D2283346-090F-B1FA-52F4-4DEBA894AE74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8"/>
            <ac:spMk id="5" creationId="{A8346C1B-F8FA-F8A6-34C2-8C04DBAC1473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8"/>
            <ac:spMk id="16386" creationId="{3B9D1F2B-5A7F-9532-2F04-335AF22D1B0E}"/>
          </ac:spMkLst>
        </pc:spChg>
        <pc:spChg chg="mod">
          <ac:chgData name="Bjarne Stroustrup" userId="feda092f62fc381e" providerId="LiveId" clId="{A58326B9-06E4-4262-BAC3-FB1EFE820FE4}" dt="2024-03-24T17:22:51.834" v="869" actId="20577"/>
          <ac:spMkLst>
            <pc:docMk/>
            <pc:sldMk cId="0" sldId="268"/>
            <ac:spMk id="16387" creationId="{0144D77A-7D94-689C-1CB7-29D004098ED6}"/>
          </ac:spMkLst>
        </pc:spChg>
      </pc:sldChg>
      <pc:sldChg chg="modSp mod">
        <pc:chgData name="Bjarne Stroustrup" userId="feda092f62fc381e" providerId="LiveId" clId="{A58326B9-06E4-4262-BAC3-FB1EFE820FE4}" dt="2024-03-24T17:24:08.809" v="900" actId="20577"/>
        <pc:sldMkLst>
          <pc:docMk/>
          <pc:sldMk cId="0" sldId="269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9"/>
            <ac:spMk id="4" creationId="{12ABA505-C6F1-2DF9-0225-14FBFDCCADE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69"/>
            <ac:spMk id="5" creationId="{93C5C42A-28BE-5CFB-9469-10A85FD26E7C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69"/>
            <ac:spMk id="17410" creationId="{895AD5F6-FD73-EDF1-4243-896DFB8AA675}"/>
          </ac:spMkLst>
        </pc:spChg>
        <pc:spChg chg="mod">
          <ac:chgData name="Bjarne Stroustrup" userId="feda092f62fc381e" providerId="LiveId" clId="{A58326B9-06E4-4262-BAC3-FB1EFE820FE4}" dt="2024-03-24T17:24:08.809" v="900" actId="20577"/>
          <ac:spMkLst>
            <pc:docMk/>
            <pc:sldMk cId="0" sldId="269"/>
            <ac:spMk id="17411" creationId="{6E41D948-F44B-162A-91A9-4A15CCD99948}"/>
          </ac:spMkLst>
        </pc:spChg>
      </pc:sldChg>
      <pc:sldChg chg="modSp mod">
        <pc:chgData name="Bjarne Stroustrup" userId="feda092f62fc381e" providerId="LiveId" clId="{A58326B9-06E4-4262-BAC3-FB1EFE820FE4}" dt="2024-03-25T17:06:35.227" v="1327" actId="20577"/>
        <pc:sldMkLst>
          <pc:docMk/>
          <pc:sldMk cId="0" sldId="270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0"/>
            <ac:spMk id="4" creationId="{4952CF9E-C0C2-BA3C-F547-ECD90431E807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0"/>
            <ac:spMk id="5" creationId="{3DCEBF4A-6877-CEEE-5081-8D51C49CDBAE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0"/>
            <ac:spMk id="18434" creationId="{D05599D9-99F5-A49D-E46D-27DBC3154E75}"/>
          </ac:spMkLst>
        </pc:spChg>
        <pc:spChg chg="mod">
          <ac:chgData name="Bjarne Stroustrup" userId="feda092f62fc381e" providerId="LiveId" clId="{A58326B9-06E4-4262-BAC3-FB1EFE820FE4}" dt="2024-03-25T17:06:35.227" v="1327" actId="20577"/>
          <ac:spMkLst>
            <pc:docMk/>
            <pc:sldMk cId="0" sldId="270"/>
            <ac:spMk id="18435" creationId="{BF3A59F1-0F77-6C8A-6270-128F8DF9DED0}"/>
          </ac:spMkLst>
        </pc:spChg>
      </pc:sldChg>
      <pc:sldChg chg="modSp mod">
        <pc:chgData name="Bjarne Stroustrup" userId="feda092f62fc381e" providerId="LiveId" clId="{A58326B9-06E4-4262-BAC3-FB1EFE820FE4}" dt="2024-03-26T14:45:51.755" v="1813" actId="20577"/>
        <pc:sldMkLst>
          <pc:docMk/>
          <pc:sldMk cId="0" sldId="273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3"/>
            <ac:spMk id="4" creationId="{5F67876A-FE04-DF89-3AC4-2CC85AF88184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3"/>
            <ac:spMk id="5" creationId="{268BF512-B5F6-CA0D-81F9-4F8CEA31A66F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3"/>
            <ac:spMk id="21506" creationId="{179A7B81-DD78-618C-6839-E852E424565D}"/>
          </ac:spMkLst>
        </pc:spChg>
        <pc:spChg chg="mod">
          <ac:chgData name="Bjarne Stroustrup" userId="feda092f62fc381e" providerId="LiveId" clId="{A58326B9-06E4-4262-BAC3-FB1EFE820FE4}" dt="2024-03-26T14:45:51.755" v="1813" actId="20577"/>
          <ac:spMkLst>
            <pc:docMk/>
            <pc:sldMk cId="0" sldId="273"/>
            <ac:spMk id="21507" creationId="{6FC82013-09C0-B8E1-20A5-2412A0C2FC69}"/>
          </ac:spMkLst>
        </pc:spChg>
      </pc:sldChg>
      <pc:sldChg chg="modSp mod">
        <pc:chgData name="Bjarne Stroustrup" userId="feda092f62fc381e" providerId="LiveId" clId="{A58326B9-06E4-4262-BAC3-FB1EFE820FE4}" dt="2024-03-26T14:29:53.582" v="1369" actId="20577"/>
        <pc:sldMkLst>
          <pc:docMk/>
          <pc:sldMk cId="0" sldId="274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4"/>
            <ac:spMk id="17" creationId="{A66974DF-B622-79C1-D45E-80699C832E8D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4"/>
            <ac:spMk id="18" creationId="{E3F240F8-AD01-E2E1-BA95-993C32F1F6E2}"/>
          </ac:spMkLst>
        </pc:spChg>
        <pc:spChg chg="mod">
          <ac:chgData name="Bjarne Stroustrup" userId="feda092f62fc381e" providerId="LiveId" clId="{A58326B9-06E4-4262-BAC3-FB1EFE820FE4}" dt="2024-03-24T15:54:03.401" v="373" actId="207"/>
          <ac:spMkLst>
            <pc:docMk/>
            <pc:sldMk cId="0" sldId="274"/>
            <ac:spMk id="21510" creationId="{57E8CC19-4576-8701-F9F5-C2B1E134D827}"/>
          </ac:spMkLst>
        </pc:spChg>
        <pc:spChg chg="mod">
          <ac:chgData name="Bjarne Stroustrup" userId="feda092f62fc381e" providerId="LiveId" clId="{A58326B9-06E4-4262-BAC3-FB1EFE820FE4}" dt="2024-03-24T15:54:03.401" v="373" actId="207"/>
          <ac:spMkLst>
            <pc:docMk/>
            <pc:sldMk cId="0" sldId="274"/>
            <ac:spMk id="21511" creationId="{AA359238-826F-06AB-91C3-3AAC644F2A3E}"/>
          </ac:spMkLst>
        </pc:spChg>
        <pc:spChg chg="mod">
          <ac:chgData name="Bjarne Stroustrup" userId="feda092f62fc381e" providerId="LiveId" clId="{A58326B9-06E4-4262-BAC3-FB1EFE820FE4}" dt="2024-03-24T15:54:40.141" v="375" actId="14100"/>
          <ac:spMkLst>
            <pc:docMk/>
            <pc:sldMk cId="0" sldId="274"/>
            <ac:spMk id="21512" creationId="{0C11A52D-7313-75CA-535E-8A62B845240B}"/>
          </ac:spMkLst>
        </pc:spChg>
        <pc:spChg chg="mod">
          <ac:chgData name="Bjarne Stroustrup" userId="feda092f62fc381e" providerId="LiveId" clId="{A58326B9-06E4-4262-BAC3-FB1EFE820FE4}" dt="2024-03-24T15:54:15.643" v="374" actId="207"/>
          <ac:spMkLst>
            <pc:docMk/>
            <pc:sldMk cId="0" sldId="274"/>
            <ac:spMk id="21513" creationId="{33F98C04-A503-250C-089A-0B453B07AEAA}"/>
          </ac:spMkLst>
        </pc:spChg>
        <pc:spChg chg="mod">
          <ac:chgData name="Bjarne Stroustrup" userId="feda092f62fc381e" providerId="LiveId" clId="{A58326B9-06E4-4262-BAC3-FB1EFE820FE4}" dt="2024-03-24T15:54:03.401" v="373" actId="207"/>
          <ac:spMkLst>
            <pc:docMk/>
            <pc:sldMk cId="0" sldId="274"/>
            <ac:spMk id="21514" creationId="{A177518F-A5B6-AC85-44B4-A54B7DFB7B3F}"/>
          </ac:spMkLst>
        </pc:spChg>
        <pc:spChg chg="mod">
          <ac:chgData name="Bjarne Stroustrup" userId="feda092f62fc381e" providerId="LiveId" clId="{A58326B9-06E4-4262-BAC3-FB1EFE820FE4}" dt="2024-03-24T15:54:03.401" v="373" actId="207"/>
          <ac:spMkLst>
            <pc:docMk/>
            <pc:sldMk cId="0" sldId="274"/>
            <ac:spMk id="21515" creationId="{F8969099-58E5-E523-693D-EC101E6DBE08}"/>
          </ac:spMkLst>
        </pc:spChg>
        <pc:spChg chg="mod">
          <ac:chgData name="Bjarne Stroustrup" userId="feda092f62fc381e" providerId="LiveId" clId="{A58326B9-06E4-4262-BAC3-FB1EFE820FE4}" dt="2024-03-24T15:54:15.643" v="374" actId="207"/>
          <ac:spMkLst>
            <pc:docMk/>
            <pc:sldMk cId="0" sldId="274"/>
            <ac:spMk id="21516" creationId="{E421CB43-3FA5-F80E-00E7-2303A42BD1CA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74"/>
            <ac:spMk id="21517" creationId="{F782B902-D050-E665-F6DF-EAF61DA21116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74"/>
            <ac:spMk id="21518" creationId="{72F2B686-B273-FB5B-7E2A-096D72AAEB01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74"/>
            <ac:spMk id="21519" creationId="{A3209F8B-8DD6-EB60-214A-A7BDCF9F366B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74"/>
            <ac:spMk id="21520" creationId="{43579290-ABCC-D202-3F3E-D96E396DA7F9}"/>
          </ac:spMkLst>
        </pc:spChg>
        <pc:spChg chg="mod">
          <ac:chgData name="Bjarne Stroustrup" userId="feda092f62fc381e" providerId="LiveId" clId="{A58326B9-06E4-4262-BAC3-FB1EFE820FE4}" dt="2024-03-24T15:54:45.722" v="376" actId="1076"/>
          <ac:spMkLst>
            <pc:docMk/>
            <pc:sldMk cId="0" sldId="274"/>
            <ac:spMk id="21521" creationId="{2895EB90-3783-1A6E-6D57-578C5D79A22A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4"/>
            <ac:spMk id="22530" creationId="{5BA7DAC5-A7B4-F2F5-B592-183B247B43CC}"/>
          </ac:spMkLst>
        </pc:spChg>
        <pc:spChg chg="mod">
          <ac:chgData name="Bjarne Stroustrup" userId="feda092f62fc381e" providerId="LiveId" clId="{A58326B9-06E4-4262-BAC3-FB1EFE820FE4}" dt="2024-03-24T15:53:47.693" v="372" actId="14100"/>
          <ac:spMkLst>
            <pc:docMk/>
            <pc:sldMk cId="0" sldId="274"/>
            <ac:spMk id="22531" creationId="{AC9A7B36-7042-BF45-AC16-978E80C13BE1}"/>
          </ac:spMkLst>
        </pc:spChg>
        <pc:spChg chg="mod">
          <ac:chgData name="Bjarne Stroustrup" userId="feda092f62fc381e" providerId="LiveId" clId="{A58326B9-06E4-4262-BAC3-FB1EFE820FE4}" dt="2024-03-26T14:29:53.582" v="1369" actId="20577"/>
          <ac:spMkLst>
            <pc:docMk/>
            <pc:sldMk cId="0" sldId="274"/>
            <ac:spMk id="22537" creationId="{11970D8E-4CC1-58AA-3641-6BDA1B09B1C2}"/>
          </ac:spMkLst>
        </pc:spChg>
      </pc:sldChg>
      <pc:sldChg chg="modSp mod">
        <pc:chgData name="Bjarne Stroustrup" userId="feda092f62fc381e" providerId="LiveId" clId="{A58326B9-06E4-4262-BAC3-FB1EFE820FE4}" dt="2024-03-26T14:44:57.325" v="1804" actId="14100"/>
        <pc:sldMkLst>
          <pc:docMk/>
          <pc:sldMk cId="0" sldId="275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5"/>
            <ac:spMk id="4" creationId="{1F95CE83-03B3-653C-0391-89E2D626023A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5"/>
            <ac:spMk id="5" creationId="{E8010662-A073-8462-7571-358C7497EAF5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5"/>
            <ac:spMk id="24578" creationId="{BE1A7467-1740-6BE9-8464-F75FF6E76CB0}"/>
          </ac:spMkLst>
        </pc:spChg>
        <pc:spChg chg="mod">
          <ac:chgData name="Bjarne Stroustrup" userId="feda092f62fc381e" providerId="LiveId" clId="{A58326B9-06E4-4262-BAC3-FB1EFE820FE4}" dt="2024-03-26T14:44:57.325" v="1804" actId="14100"/>
          <ac:spMkLst>
            <pc:docMk/>
            <pc:sldMk cId="0" sldId="275"/>
            <ac:spMk id="24579" creationId="{622290E4-9258-3614-9134-C6835ADD4A2B}"/>
          </ac:spMkLst>
        </pc:spChg>
      </pc:sldChg>
      <pc:sldChg chg="modSp mod">
        <pc:chgData name="Bjarne Stroustrup" userId="feda092f62fc381e" providerId="LiveId" clId="{A58326B9-06E4-4262-BAC3-FB1EFE820FE4}" dt="2024-03-26T14:49:27.453" v="1832" actId="20577"/>
        <pc:sldMkLst>
          <pc:docMk/>
          <pc:sldMk cId="0" sldId="276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6"/>
            <ac:spMk id="8" creationId="{2F687C57-7664-757F-F53C-B8056B3B07FE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6"/>
            <ac:spMk id="9" creationId="{6BC2D1B4-CB42-E4A3-111C-3C3E63800D30}"/>
          </ac:spMkLst>
        </pc:spChg>
        <pc:spChg chg="mod">
          <ac:chgData name="Bjarne Stroustrup" userId="feda092f62fc381e" providerId="LiveId" clId="{A58326B9-06E4-4262-BAC3-FB1EFE820FE4}" dt="2024-03-26T14:35:09.823" v="1480" actId="20577"/>
          <ac:spMkLst>
            <pc:docMk/>
            <pc:sldMk cId="0" sldId="276"/>
            <ac:spMk id="25602" creationId="{AE305E6C-0057-B18A-72F2-F49EF033E3BC}"/>
          </ac:spMkLst>
        </pc:spChg>
        <pc:spChg chg="mod">
          <ac:chgData name="Bjarne Stroustrup" userId="feda092f62fc381e" providerId="LiveId" clId="{A58326B9-06E4-4262-BAC3-FB1EFE820FE4}" dt="2024-03-26T14:49:27.453" v="1832" actId="20577"/>
          <ac:spMkLst>
            <pc:docMk/>
            <pc:sldMk cId="0" sldId="276"/>
            <ac:spMk id="25603" creationId="{F3CB7EA6-FF05-C518-C177-27AD93F1FFDA}"/>
          </ac:spMkLst>
        </pc:spChg>
        <pc:spChg chg="mod">
          <ac:chgData name="Bjarne Stroustrup" userId="feda092f62fc381e" providerId="LiveId" clId="{A58326B9-06E4-4262-BAC3-FB1EFE820FE4}" dt="2024-03-24T17:24:47.099" v="902" actId="207"/>
          <ac:spMkLst>
            <pc:docMk/>
            <pc:sldMk cId="0" sldId="276"/>
            <ac:spMk id="25605" creationId="{414762ED-9469-4820-BC8B-DA26A520A141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76"/>
            <ac:spMk id="25606" creationId="{6E20A96B-272C-B5AA-F812-3F3CF5F2504C}"/>
          </ac:spMkLst>
        </pc:spChg>
        <pc:spChg chg="mod">
          <ac:chgData name="Bjarne Stroustrup" userId="feda092f62fc381e" providerId="LiveId" clId="{A58326B9-06E4-4262-BAC3-FB1EFE820FE4}" dt="2024-03-24T17:24:33.484" v="901" actId="207"/>
          <ac:spMkLst>
            <pc:docMk/>
            <pc:sldMk cId="0" sldId="276"/>
            <ac:spMk id="25607" creationId="{CA51AA8D-9CF0-A683-825B-220881CD48A6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76"/>
            <ac:spMk id="25608" creationId="{EE99B6FA-52BF-B49F-2BAE-7D7EDF9F5FC5}"/>
          </ac:spMkLst>
        </pc:spChg>
      </pc:sldChg>
      <pc:sldChg chg="modSp mod">
        <pc:chgData name="Bjarne Stroustrup" userId="feda092f62fc381e" providerId="LiveId" clId="{A58326B9-06E4-4262-BAC3-FB1EFE820FE4}" dt="2024-03-26T14:38:45.172" v="1535" actId="20577"/>
        <pc:sldMkLst>
          <pc:docMk/>
          <pc:sldMk cId="0" sldId="279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9"/>
            <ac:spMk id="4" creationId="{72DE3093-320F-EAD6-0864-FF137AC30300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9"/>
            <ac:spMk id="5" creationId="{7954E2F6-AE31-8361-066F-799A0F454476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79"/>
            <ac:spMk id="28674" creationId="{AA577054-1F41-2410-890C-450BA4E60348}"/>
          </ac:spMkLst>
        </pc:spChg>
        <pc:spChg chg="mod">
          <ac:chgData name="Bjarne Stroustrup" userId="feda092f62fc381e" providerId="LiveId" clId="{A58326B9-06E4-4262-BAC3-FB1EFE820FE4}" dt="2024-03-26T14:38:45.172" v="1535" actId="20577"/>
          <ac:spMkLst>
            <pc:docMk/>
            <pc:sldMk cId="0" sldId="279"/>
            <ac:spMk id="28675" creationId="{C3B685F6-1FA4-6E31-024A-AB10F0FD0441}"/>
          </ac:spMkLst>
        </pc:spChg>
      </pc:sldChg>
      <pc:sldChg chg="modSp">
        <pc:chgData name="Bjarne Stroustrup" userId="feda092f62fc381e" providerId="LiveId" clId="{A58326B9-06E4-4262-BAC3-FB1EFE820FE4}" dt="2024-03-24T14:18:00.158" v="0"/>
        <pc:sldMkLst>
          <pc:docMk/>
          <pc:sldMk cId="0" sldId="280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0"/>
            <ac:spMk id="4" creationId="{4797A6A9-7004-903B-5856-586FC6A8C72C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0"/>
            <ac:spMk id="5" creationId="{216C0D00-AEC5-6D99-36D7-7EF025E482B9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0"/>
            <ac:spMk id="29698" creationId="{23CF72B6-619E-F5EB-67D9-A09D8912693A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0"/>
            <ac:spMk id="29699" creationId="{955B07EA-C371-21EA-84E5-23F1896309F0}"/>
          </ac:spMkLst>
        </pc:spChg>
      </pc:sldChg>
      <pc:sldChg chg="modSp">
        <pc:chgData name="Bjarne Stroustrup" userId="feda092f62fc381e" providerId="LiveId" clId="{A58326B9-06E4-4262-BAC3-FB1EFE820FE4}" dt="2024-03-26T14:45:16.676" v="1805" actId="14100"/>
        <pc:sldMkLst>
          <pc:docMk/>
          <pc:sldMk cId="0" sldId="281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1"/>
            <ac:spMk id="4" creationId="{38129F97-02C0-9A6D-34C0-25BB0011B232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1"/>
            <ac:spMk id="5" creationId="{B5D24CD4-3AC6-40E5-5CBC-79A634181FC5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1"/>
            <ac:spMk id="30722" creationId="{67AD64FE-A7A7-C80C-AA8B-D690FCDA901E}"/>
          </ac:spMkLst>
        </pc:spChg>
        <pc:spChg chg="mod">
          <ac:chgData name="Bjarne Stroustrup" userId="feda092f62fc381e" providerId="LiveId" clId="{A58326B9-06E4-4262-BAC3-FB1EFE820FE4}" dt="2024-03-26T14:45:16.676" v="1805" actId="14100"/>
          <ac:spMkLst>
            <pc:docMk/>
            <pc:sldMk cId="0" sldId="281"/>
            <ac:spMk id="30723" creationId="{126C3646-6DBC-D769-1437-E23890B66442}"/>
          </ac:spMkLst>
        </pc:spChg>
      </pc:sldChg>
      <pc:sldChg chg="modSp mod modShow modNotes">
        <pc:chgData name="Bjarne Stroustrup" userId="feda092f62fc381e" providerId="LiveId" clId="{A58326B9-06E4-4262-BAC3-FB1EFE820FE4}" dt="2024-03-24T14:23:50.229" v="42" actId="404"/>
        <pc:sldMkLst>
          <pc:docMk/>
          <pc:sldMk cId="0" sldId="282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2"/>
            <ac:spMk id="4" creationId="{F97201A5-CD94-8618-8525-45E925DC7940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2"/>
            <ac:spMk id="5" creationId="{5B03E9F3-5768-A999-650D-E6A556734823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2"/>
            <ac:spMk id="31746" creationId="{D0AB47B7-EB64-FDF6-8BD2-6B7518A458EC}"/>
          </ac:spMkLst>
        </pc:spChg>
        <pc:spChg chg="mod">
          <ac:chgData name="Bjarne Stroustrup" userId="feda092f62fc381e" providerId="LiveId" clId="{A58326B9-06E4-4262-BAC3-FB1EFE820FE4}" dt="2024-03-24T14:23:50.229" v="42" actId="404"/>
          <ac:spMkLst>
            <pc:docMk/>
            <pc:sldMk cId="0" sldId="282"/>
            <ac:spMk id="31747" creationId="{3B107C38-6676-E665-8B96-8A0A904DD039}"/>
          </ac:spMkLst>
        </pc:spChg>
      </pc:sldChg>
      <pc:sldChg chg="modSp mod">
        <pc:chgData name="Bjarne Stroustrup" userId="feda092f62fc381e" providerId="LiveId" clId="{A58326B9-06E4-4262-BAC3-FB1EFE820FE4}" dt="2024-03-24T14:33:24.925" v="71" actId="207"/>
        <pc:sldMkLst>
          <pc:docMk/>
          <pc:sldMk cId="0" sldId="283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3"/>
            <ac:spMk id="9" creationId="{D6A7A3A0-0669-C34F-98CD-687CD992B279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3"/>
            <ac:spMk id="10" creationId="{CB4677B7-69C3-EF36-35F1-05CE6015B99D}"/>
          </ac:spMkLst>
        </pc:spChg>
        <pc:spChg chg="mod">
          <ac:chgData name="Bjarne Stroustrup" userId="feda092f62fc381e" providerId="LiveId" clId="{A58326B9-06E4-4262-BAC3-FB1EFE820FE4}" dt="2024-03-24T14:33:17.689" v="70" actId="207"/>
          <ac:spMkLst>
            <pc:docMk/>
            <pc:sldMk cId="0" sldId="283"/>
            <ac:spMk id="9221" creationId="{6F78CA3E-86F9-474E-3FED-5B2625EFA801}"/>
          </ac:spMkLst>
        </pc:spChg>
        <pc:spChg chg="mod">
          <ac:chgData name="Bjarne Stroustrup" userId="feda092f62fc381e" providerId="LiveId" clId="{A58326B9-06E4-4262-BAC3-FB1EFE820FE4}" dt="2024-03-24T14:33:24.925" v="71" actId="207"/>
          <ac:spMkLst>
            <pc:docMk/>
            <pc:sldMk cId="0" sldId="283"/>
            <ac:spMk id="9222" creationId="{5516CFC9-9DE4-1A73-274B-8AB26BA2AB6C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k cId="0" sldId="283"/>
            <ac:spMk id="9223" creationId="{1F8FBDD4-3A3E-CEF8-7E9C-E832789B4296}"/>
          </ac:spMkLst>
        </pc:spChg>
        <pc:spChg chg="mod">
          <ac:chgData name="Bjarne Stroustrup" userId="feda092f62fc381e" providerId="LiveId" clId="{A58326B9-06E4-4262-BAC3-FB1EFE820FE4}" dt="2024-03-24T14:32:31.617" v="60" actId="20577"/>
          <ac:spMkLst>
            <pc:docMk/>
            <pc:sldMk cId="0" sldId="283"/>
            <ac:spMk id="9224" creationId="{B52EEEC5-1C0B-ED3E-7A91-E81C29D9173E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3"/>
            <ac:spMk id="33794" creationId="{F26DDE84-E44E-923B-7C06-AB40E18C320E}"/>
          </ac:spMkLst>
        </pc:spChg>
        <pc:spChg chg="mod">
          <ac:chgData name="Bjarne Stroustrup" userId="feda092f62fc381e" providerId="LiveId" clId="{A58326B9-06E4-4262-BAC3-FB1EFE820FE4}" dt="2024-03-24T14:32:48.771" v="68" actId="20577"/>
          <ac:spMkLst>
            <pc:docMk/>
            <pc:sldMk cId="0" sldId="283"/>
            <ac:spMk id="33795" creationId="{2790BD86-03E8-E782-E48D-A358419D3004}"/>
          </ac:spMkLst>
        </pc:spChg>
        <pc:cxnChg chg="mod">
          <ac:chgData name="Bjarne Stroustrup" userId="feda092f62fc381e" providerId="LiveId" clId="{A58326B9-06E4-4262-BAC3-FB1EFE820FE4}" dt="2024-03-24T14:18:09.981" v="1"/>
          <ac:cxnSpMkLst>
            <pc:docMk/>
            <pc:sldMk cId="0" sldId="283"/>
            <ac:cxnSpMk id="9225" creationId="{B941C3E9-718A-C9C7-2111-FC9F006AD167}"/>
          </ac:cxnSpMkLst>
        </pc:cxnChg>
      </pc:sldChg>
      <pc:sldChg chg="modSp mod">
        <pc:chgData name="Bjarne Stroustrup" userId="feda092f62fc381e" providerId="LiveId" clId="{A58326B9-06E4-4262-BAC3-FB1EFE820FE4}" dt="2024-03-24T17:19:51.580" v="623" actId="113"/>
        <pc:sldMkLst>
          <pc:docMk/>
          <pc:sldMk cId="0" sldId="284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4"/>
            <ac:spMk id="4" creationId="{42F4A75C-80D3-06AA-CE91-F92807BEDDC6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4"/>
            <ac:spMk id="5" creationId="{DA46A2AE-A9FB-717F-5DBB-89167BA4C6AF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4"/>
            <ac:spMk id="34818" creationId="{76CF89B8-3172-E9B7-3D68-D369C7C24D2E}"/>
          </ac:spMkLst>
        </pc:spChg>
        <pc:spChg chg="mod">
          <ac:chgData name="Bjarne Stroustrup" userId="feda092f62fc381e" providerId="LiveId" clId="{A58326B9-06E4-4262-BAC3-FB1EFE820FE4}" dt="2024-03-24T17:19:51.580" v="623" actId="113"/>
          <ac:spMkLst>
            <pc:docMk/>
            <pc:sldMk cId="0" sldId="284"/>
            <ac:spMk id="34819" creationId="{32EA6CA9-24A2-E40C-5C0D-CDE56DA6A2F5}"/>
          </ac:spMkLst>
        </pc:spChg>
      </pc:sldChg>
      <pc:sldChg chg="modSp">
        <pc:chgData name="Bjarne Stroustrup" userId="feda092f62fc381e" providerId="LiveId" clId="{A58326B9-06E4-4262-BAC3-FB1EFE820FE4}" dt="2024-03-24T14:18:00.158" v="0"/>
        <pc:sldMkLst>
          <pc:docMk/>
          <pc:sldMk cId="0" sldId="285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5"/>
            <ac:spMk id="4" creationId="{25C8F64A-354F-5B5A-61EA-966D2DB4E83D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5"/>
            <ac:spMk id="5" creationId="{B7FA224E-98B1-7753-B2B9-63F883DE2020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5"/>
            <ac:spMk id="35842" creationId="{2DE4CFE6-83B0-3A83-7938-05D74327AF6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5"/>
            <ac:spMk id="35843" creationId="{E5A298D9-EAC9-5911-2CE1-F639A9B418DC}"/>
          </ac:spMkLst>
        </pc:spChg>
      </pc:sldChg>
      <pc:sldChg chg="addSp delSp modSp mod">
        <pc:chgData name="Bjarne Stroustrup" userId="feda092f62fc381e" providerId="LiveId" clId="{A58326B9-06E4-4262-BAC3-FB1EFE820FE4}" dt="2024-04-03T19:51:15.314" v="2394" actId="1076"/>
        <pc:sldMkLst>
          <pc:docMk/>
          <pc:sldMk cId="0" sldId="286"/>
        </pc:sldMkLst>
        <pc:spChg chg="add mod">
          <ac:chgData name="Bjarne Stroustrup" userId="feda092f62fc381e" providerId="LiveId" clId="{A58326B9-06E4-4262-BAC3-FB1EFE820FE4}" dt="2024-04-03T19:51:15.314" v="2394" actId="1076"/>
          <ac:spMkLst>
            <pc:docMk/>
            <pc:sldMk cId="0" sldId="286"/>
            <ac:spMk id="2" creationId="{0EBAA3E7-D037-7793-75CA-3560E05564A8}"/>
          </ac:spMkLst>
        </pc:spChg>
        <pc:spChg chg="add del mod">
          <ac:chgData name="Bjarne Stroustrup" userId="feda092f62fc381e" providerId="LiveId" clId="{A58326B9-06E4-4262-BAC3-FB1EFE820FE4}" dt="2024-03-24T14:19:55.403" v="10" actId="21"/>
          <ac:spMkLst>
            <pc:docMk/>
            <pc:sldMk cId="0" sldId="286"/>
            <ac:spMk id="2" creationId="{B6E01D37-BE5F-C923-7E42-3EBDCF9B0E11}"/>
          </ac:spMkLst>
        </pc:spChg>
        <pc:spChg chg="mod">
          <ac:chgData name="Bjarne Stroustrup" userId="feda092f62fc381e" providerId="LiveId" clId="{A58326B9-06E4-4262-BAC3-FB1EFE820FE4}" dt="2024-03-25T16:51:14.220" v="1302" actId="20577"/>
          <ac:spMkLst>
            <pc:docMk/>
            <pc:sldMk cId="0" sldId="286"/>
            <ac:spMk id="49154" creationId="{E3EA9F95-1C24-4A4E-7935-B12F302FC6CC}"/>
          </ac:spMkLst>
        </pc:spChg>
        <pc:spChg chg="del mod">
          <ac:chgData name="Bjarne Stroustrup" userId="feda092f62fc381e" providerId="LiveId" clId="{A58326B9-06E4-4262-BAC3-FB1EFE820FE4}" dt="2024-03-24T14:19:46.545" v="9" actId="21"/>
          <ac:spMkLst>
            <pc:docMk/>
            <pc:sldMk cId="0" sldId="286"/>
            <ac:spMk id="49155" creationId="{1B2A5202-E179-40C5-5451-80A0889D0CD2}"/>
          </ac:spMkLst>
        </pc:spChg>
        <pc:picChg chg="add mod">
          <ac:chgData name="Bjarne Stroustrup" userId="feda092f62fc381e" providerId="LiveId" clId="{A58326B9-06E4-4262-BAC3-FB1EFE820FE4}" dt="2024-03-24T14:20:23.423" v="12"/>
          <ac:picMkLst>
            <pc:docMk/>
            <pc:sldMk cId="0" sldId="286"/>
            <ac:picMk id="3" creationId="{5C66DBE8-BA03-014E-98F2-AEB573354D9B}"/>
          </ac:picMkLst>
        </pc:picChg>
      </pc:sldChg>
      <pc:sldChg chg="modSp">
        <pc:chgData name="Bjarne Stroustrup" userId="feda092f62fc381e" providerId="LiveId" clId="{A58326B9-06E4-4262-BAC3-FB1EFE820FE4}" dt="2024-03-24T15:42:30.563" v="303" actId="14100"/>
        <pc:sldMkLst>
          <pc:docMk/>
          <pc:sldMk cId="0" sldId="287"/>
        </pc:sldMkLst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7"/>
            <ac:spMk id="4" creationId="{DC0F83F0-EDCB-F601-D21F-5127987B4C54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7"/>
            <ac:spMk id="5" creationId="{64DA1A29-FF5E-5ABA-9828-6EFF609AFA91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7"/>
            <ac:spMk id="34818" creationId="{55D5AFBC-712A-AC06-B32D-D7FC40EABD7F}"/>
          </ac:spMkLst>
        </pc:spChg>
        <pc:spChg chg="mod">
          <ac:chgData name="Bjarne Stroustrup" userId="feda092f62fc381e" providerId="LiveId" clId="{A58326B9-06E4-4262-BAC3-FB1EFE820FE4}" dt="2024-03-24T15:42:30.563" v="303" actId="14100"/>
          <ac:spMkLst>
            <pc:docMk/>
            <pc:sldMk cId="0" sldId="287"/>
            <ac:spMk id="34819" creationId="{3FC39571-F03A-B3BF-3F34-EABA942D2CA6}"/>
          </ac:spMkLst>
        </pc:spChg>
      </pc:sldChg>
      <pc:sldChg chg="modSp mod ord">
        <pc:chgData name="Bjarne Stroustrup" userId="feda092f62fc381e" providerId="LiveId" clId="{A58326B9-06E4-4262-BAC3-FB1EFE820FE4}" dt="2024-03-26T14:51:44.183" v="1966" actId="20577"/>
        <pc:sldMkLst>
          <pc:docMk/>
          <pc:sldMk cId="0" sldId="288"/>
        </pc:sldMkLst>
        <pc:spChg chg="mod">
          <ac:chgData name="Bjarne Stroustrup" userId="feda092f62fc381e" providerId="LiveId" clId="{A58326B9-06E4-4262-BAC3-FB1EFE820FE4}" dt="2024-03-24T16:01:53.757" v="615" actId="20577"/>
          <ac:spMkLst>
            <pc:docMk/>
            <pc:sldMk cId="0" sldId="288"/>
            <ac:spMk id="2" creationId="{43A02647-9B78-DC6B-8660-A0D84D597227}"/>
          </ac:spMkLst>
        </pc:spChg>
        <pc:spChg chg="mod">
          <ac:chgData name="Bjarne Stroustrup" userId="feda092f62fc381e" providerId="LiveId" clId="{A58326B9-06E4-4262-BAC3-FB1EFE820FE4}" dt="2024-03-26T14:51:44.183" v="1966" actId="20577"/>
          <ac:spMkLst>
            <pc:docMk/>
            <pc:sldMk cId="0" sldId="288"/>
            <ac:spMk id="3" creationId="{15743017-76C9-E96E-5CD1-20EF49BFE07E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8"/>
            <ac:spMk id="4" creationId="{18130F91-370E-5E07-6C14-18CCF3108193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8"/>
            <ac:spMk id="5" creationId="{BDD50D7C-2DE5-A73A-5E86-3B9598B342AA}"/>
          </ac:spMkLst>
        </pc:spChg>
      </pc:sldChg>
      <pc:sldChg chg="modSp mod ord">
        <pc:chgData name="Bjarne Stroustrup" userId="feda092f62fc381e" providerId="LiveId" clId="{A58326B9-06E4-4262-BAC3-FB1EFE820FE4}" dt="2024-03-26T14:48:56.395" v="1831" actId="20577"/>
        <pc:sldMkLst>
          <pc:docMk/>
          <pc:sldMk cId="0" sldId="289"/>
        </pc:sldMkLst>
        <pc:spChg chg="mod">
          <ac:chgData name="Bjarne Stroustrup" userId="feda092f62fc381e" providerId="LiveId" clId="{A58326B9-06E4-4262-BAC3-FB1EFE820FE4}" dt="2024-03-24T15:55:56.108" v="400" actId="113"/>
          <ac:spMkLst>
            <pc:docMk/>
            <pc:sldMk cId="0" sldId="289"/>
            <ac:spMk id="2" creationId="{35E2000B-5C5F-9BE7-7DEA-D9D374D449CC}"/>
          </ac:spMkLst>
        </pc:spChg>
        <pc:spChg chg="mod">
          <ac:chgData name="Bjarne Stroustrup" userId="feda092f62fc381e" providerId="LiveId" clId="{A58326B9-06E4-4262-BAC3-FB1EFE820FE4}" dt="2024-03-26T14:48:56.395" v="1831" actId="20577"/>
          <ac:spMkLst>
            <pc:docMk/>
            <pc:sldMk cId="0" sldId="289"/>
            <ac:spMk id="3" creationId="{88137A4B-4DBE-B0A1-15B8-C11D1E444E27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9"/>
            <ac:spMk id="4" creationId="{2EDCCCBB-BD20-8414-D2D1-5F55B1628D30}"/>
          </ac:spMkLst>
        </pc:spChg>
        <pc:spChg chg="mod">
          <ac:chgData name="Bjarne Stroustrup" userId="feda092f62fc381e" providerId="LiveId" clId="{A58326B9-06E4-4262-BAC3-FB1EFE820FE4}" dt="2024-03-24T14:18:00.158" v="0"/>
          <ac:spMkLst>
            <pc:docMk/>
            <pc:sldMk cId="0" sldId="289"/>
            <ac:spMk id="5" creationId="{B685E228-A618-A796-5E28-4B73FD9A7BCE}"/>
          </ac:spMkLst>
        </pc:spChg>
      </pc:sldChg>
      <pc:sldChg chg="modSp new add del mod modShow">
        <pc:chgData name="Bjarne Stroustrup" userId="feda092f62fc381e" providerId="LiveId" clId="{A58326B9-06E4-4262-BAC3-FB1EFE820FE4}" dt="2024-03-24T17:30:17.209" v="1300" actId="20577"/>
        <pc:sldMkLst>
          <pc:docMk/>
          <pc:sldMk cId="3856712" sldId="290"/>
        </pc:sldMkLst>
        <pc:spChg chg="mod">
          <ac:chgData name="Bjarne Stroustrup" userId="feda092f62fc381e" providerId="LiveId" clId="{A58326B9-06E4-4262-BAC3-FB1EFE820FE4}" dt="2024-03-24T14:21:20.221" v="33" actId="403"/>
          <ac:spMkLst>
            <pc:docMk/>
            <pc:sldMk cId="3856712" sldId="290"/>
            <ac:spMk id="2" creationId="{EA823B5B-9E4C-8DC8-8BAA-D26003BA8520}"/>
          </ac:spMkLst>
        </pc:spChg>
        <pc:spChg chg="mod">
          <ac:chgData name="Bjarne Stroustrup" userId="feda092f62fc381e" providerId="LiveId" clId="{A58326B9-06E4-4262-BAC3-FB1EFE820FE4}" dt="2024-03-24T17:30:17.209" v="1300" actId="20577"/>
          <ac:spMkLst>
            <pc:docMk/>
            <pc:sldMk cId="3856712" sldId="290"/>
            <ac:spMk id="3" creationId="{BB2D9717-E5CE-572A-CCC0-F4A80B389480}"/>
          </ac:spMkLst>
        </pc:spChg>
      </pc:sldChg>
      <pc:sldChg chg="modSp new mod">
        <pc:chgData name="Bjarne Stroustrup" userId="feda092f62fc381e" providerId="LiveId" clId="{A58326B9-06E4-4262-BAC3-FB1EFE820FE4}" dt="2024-03-26T15:28:50.817" v="2374" actId="20577"/>
        <pc:sldMkLst>
          <pc:docMk/>
          <pc:sldMk cId="1690522315" sldId="291"/>
        </pc:sldMkLst>
        <pc:spChg chg="mod">
          <ac:chgData name="Bjarne Stroustrup" userId="feda092f62fc381e" providerId="LiveId" clId="{A58326B9-06E4-4262-BAC3-FB1EFE820FE4}" dt="2024-03-26T15:11:20.952" v="1973" actId="20577"/>
          <ac:spMkLst>
            <pc:docMk/>
            <pc:sldMk cId="1690522315" sldId="291"/>
            <ac:spMk id="2" creationId="{D631D8A2-A5F5-CA1E-99F1-BA67F0618117}"/>
          </ac:spMkLst>
        </pc:spChg>
        <pc:spChg chg="mod">
          <ac:chgData name="Bjarne Stroustrup" userId="feda092f62fc381e" providerId="LiveId" clId="{A58326B9-06E4-4262-BAC3-FB1EFE820FE4}" dt="2024-03-26T15:28:50.817" v="2374" actId="20577"/>
          <ac:spMkLst>
            <pc:docMk/>
            <pc:sldMk cId="1690522315" sldId="291"/>
            <ac:spMk id="3" creationId="{E7246B4C-20B6-F358-05D1-F07CBA89362F}"/>
          </ac:spMkLst>
        </pc:spChg>
      </pc:sldChg>
      <pc:sldChg chg="modSp new del mod">
        <pc:chgData name="Bjarne Stroustrup" userId="feda092f62fc381e" providerId="LiveId" clId="{A58326B9-06E4-4262-BAC3-FB1EFE820FE4}" dt="2024-03-26T14:42:04.430" v="1657" actId="2696"/>
        <pc:sldMkLst>
          <pc:docMk/>
          <pc:sldMk cId="3522604943" sldId="291"/>
        </pc:sldMkLst>
        <pc:spChg chg="mod">
          <ac:chgData name="Bjarne Stroustrup" userId="feda092f62fc381e" providerId="LiveId" clId="{A58326B9-06E4-4262-BAC3-FB1EFE820FE4}" dt="2024-03-26T14:40:27.164" v="1547" actId="20577"/>
          <ac:spMkLst>
            <pc:docMk/>
            <pc:sldMk cId="3522604943" sldId="291"/>
            <ac:spMk id="2" creationId="{F5F213BA-E45D-1478-3669-01FB1964456F}"/>
          </ac:spMkLst>
        </pc:spChg>
        <pc:spChg chg="mod">
          <ac:chgData name="Bjarne Stroustrup" userId="feda092f62fc381e" providerId="LiveId" clId="{A58326B9-06E4-4262-BAC3-FB1EFE820FE4}" dt="2024-03-26T14:41:19.014" v="1656" actId="20577"/>
          <ac:spMkLst>
            <pc:docMk/>
            <pc:sldMk cId="3522604943" sldId="291"/>
            <ac:spMk id="3" creationId="{8C818A22-9D5F-4EA6-F085-110175FC9F8D}"/>
          </ac:spMkLst>
        </pc:spChg>
      </pc:sldChg>
      <pc:sldChg chg="modSp new del mod">
        <pc:chgData name="Bjarne Stroustrup" userId="feda092f62fc381e" providerId="LiveId" clId="{A58326B9-06E4-4262-BAC3-FB1EFE820FE4}" dt="2024-03-26T16:58:52.736" v="2391" actId="2696"/>
        <pc:sldMkLst>
          <pc:docMk/>
          <pc:sldMk cId="1818701275" sldId="292"/>
        </pc:sldMkLst>
        <pc:spChg chg="mod">
          <ac:chgData name="Bjarne Stroustrup" userId="feda092f62fc381e" providerId="LiveId" clId="{A58326B9-06E4-4262-BAC3-FB1EFE820FE4}" dt="2024-03-26T16:54:04.592" v="2387" actId="20577"/>
          <ac:spMkLst>
            <pc:docMk/>
            <pc:sldMk cId="1818701275" sldId="292"/>
            <ac:spMk id="2" creationId="{74077CC5-C52C-FBED-2628-12B30601FF8A}"/>
          </ac:spMkLst>
        </pc:spChg>
        <pc:spChg chg="mod">
          <ac:chgData name="Bjarne Stroustrup" userId="feda092f62fc381e" providerId="LiveId" clId="{A58326B9-06E4-4262-BAC3-FB1EFE820FE4}" dt="2024-03-26T16:54:13.309" v="2390" actId="20577"/>
          <ac:spMkLst>
            <pc:docMk/>
            <pc:sldMk cId="1818701275" sldId="292"/>
            <ac:spMk id="3" creationId="{10B04FCA-B910-FD4C-3EFE-FFF77FEAB152}"/>
          </ac:spMkLst>
        </pc:spChg>
      </pc:sldChg>
      <pc:sldMasterChg chg="addSp delSp modSp modSldLayout">
        <pc:chgData name="Bjarne Stroustrup" userId="feda092f62fc381e" providerId="LiveId" clId="{A58326B9-06E4-4262-BAC3-FB1EFE820FE4}" dt="2024-03-24T14:19:06.938" v="2" actId="21"/>
        <pc:sldMasterMkLst>
          <pc:docMk/>
          <pc:sldMasterMk cId="574703958" sldId="2147483673"/>
        </pc:sldMasterMkLst>
        <pc:spChg chg="mod">
          <ac:chgData name="Bjarne Stroustrup" userId="feda092f62fc381e" providerId="LiveId" clId="{A58326B9-06E4-4262-BAC3-FB1EFE820FE4}" dt="2024-03-24T14:18:09.981" v="1"/>
          <ac:spMkLst>
            <pc:docMk/>
            <pc:sldMasterMk cId="574703958" sldId="2147483673"/>
            <ac:spMk id="4" creationId="{25CBD931-67E7-3D29-D322-90DBED04C77C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asterMk cId="574703958" sldId="2147483673"/>
            <ac:spMk id="5" creationId="{5B9F818A-2CF0-5416-4494-94DB3672C007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asterMk cId="574703958" sldId="2147483673"/>
            <ac:spMk id="6" creationId="{8F3FCF26-56BA-FE44-CAD5-327130B09AB0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asterMk cId="574703958" sldId="2147483673"/>
            <ac:spMk id="1026" creationId="{2A175CD8-6387-630B-D056-8613BCBE0FC5}"/>
          </ac:spMkLst>
        </pc:spChg>
        <pc:spChg chg="mod">
          <ac:chgData name="Bjarne Stroustrup" userId="feda092f62fc381e" providerId="LiveId" clId="{A58326B9-06E4-4262-BAC3-FB1EFE820FE4}" dt="2024-03-24T14:18:09.981" v="1"/>
          <ac:spMkLst>
            <pc:docMk/>
            <pc:sldMasterMk cId="574703958" sldId="2147483673"/>
            <ac:spMk id="1027" creationId="{000A8991-68B4-3200-D138-6F312514D2A4}"/>
          </ac:spMkLst>
        </pc:spChg>
        <pc:picChg chg="add del mod">
          <ac:chgData name="Bjarne Stroustrup" userId="feda092f62fc381e" providerId="LiveId" clId="{A58326B9-06E4-4262-BAC3-FB1EFE820FE4}" dt="2024-03-24T14:19:06.938" v="2" actId="21"/>
          <ac:picMkLst>
            <pc:docMk/>
            <pc:sldMasterMk cId="574703958" sldId="2147483673"/>
            <ac:picMk id="2" creationId="{86059A72-2371-1D99-64C3-362C9525D9ED}"/>
          </ac:picMkLst>
        </pc:pic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825991688" sldId="2147483674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825991688" sldId="2147483674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825991688" sldId="2147483674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2889133735" sldId="2147483676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889133735" sldId="2147483676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889133735" sldId="2147483676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1915563695" sldId="2147483677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1915563695" sldId="2147483677"/>
              <ac:spMk id="3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1915563695" sldId="2147483677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2008402546" sldId="2147483678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08402546" sldId="2147483678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08402546" sldId="2147483678"/>
              <ac:spMk id="3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08402546" sldId="2147483678"/>
              <ac:spMk id="4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08402546" sldId="2147483678"/>
              <ac:spMk id="5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08402546" sldId="2147483678"/>
              <ac:spMk id="6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857357636" sldId="2147483681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857357636" sldId="2147483681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857357636" sldId="2147483681"/>
              <ac:spMk id="3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857357636" sldId="2147483681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2116335787" sldId="2147483682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116335787" sldId="2147483682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116335787" sldId="2147483682"/>
              <ac:spMk id="3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116335787" sldId="2147483682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2018415722" sldId="2147483684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18415722" sldId="2147483684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018415722" sldId="2147483684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A58326B9-06E4-4262-BAC3-FB1EFE820FE4}" dt="2024-03-24T14:18:09.981" v="1"/>
          <pc:sldLayoutMkLst>
            <pc:docMk/>
            <pc:sldMasterMk cId="574703958" sldId="2147483673"/>
            <pc:sldLayoutMk cId="2712666918" sldId="2147483685"/>
          </pc:sldLayoutMkLst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712666918" sldId="2147483685"/>
              <ac:spMk id="2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712666918" sldId="2147483685"/>
              <ac:spMk id="3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712666918" sldId="2147483685"/>
              <ac:spMk id="4" creationId="{00000000-0000-0000-0000-000000000000}"/>
            </ac:spMkLst>
          </pc:spChg>
          <pc:spChg chg="mod">
            <ac:chgData name="Bjarne Stroustrup" userId="feda092f62fc381e" providerId="LiveId" clId="{A58326B9-06E4-4262-BAC3-FB1EFE820FE4}" dt="2024-03-24T14:18:09.981" v="1"/>
            <ac:spMkLst>
              <pc:docMk/>
              <pc:sldMasterMk cId="574703958" sldId="2147483673"/>
              <pc:sldLayoutMk cId="2712666918" sldId="2147483685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>
            <a:extLst>
              <a:ext uri="{FF2B5EF4-FFF2-40B4-BE49-F238E27FC236}">
                <a16:creationId xmlns:a16="http://schemas.microsoft.com/office/drawing/2014/main" id="{A66566FD-33AB-C20D-9ADB-AED6ABB131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1027">
            <a:extLst>
              <a:ext uri="{FF2B5EF4-FFF2-40B4-BE49-F238E27FC236}">
                <a16:creationId xmlns:a16="http://schemas.microsoft.com/office/drawing/2014/main" id="{5654E26F-85D2-0B32-A820-B6CC8F0E17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1028">
            <a:extLst>
              <a:ext uri="{FF2B5EF4-FFF2-40B4-BE49-F238E27FC236}">
                <a16:creationId xmlns:a16="http://schemas.microsoft.com/office/drawing/2014/main" id="{AE86B6E5-ED70-F931-EAC0-B1A8F1EDFFC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1029">
            <a:extLst>
              <a:ext uri="{FF2B5EF4-FFF2-40B4-BE49-F238E27FC236}">
                <a16:creationId xmlns:a16="http://schemas.microsoft.com/office/drawing/2014/main" id="{3E13260A-EE2B-F616-ADA9-3C5350C826D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950C3927-1E6A-4D47-933D-45E8357AF9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87C55F4-4BBF-C504-28EE-C939649E2B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2DD27AE-CD5E-29D4-B394-2300B0BEC8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233ED1E-1E1D-6C53-9ADA-786F37262B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3" y="696913"/>
            <a:ext cx="6188075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B76732A-8FBC-2297-1327-45A4C40DFEC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B4759FF8-356C-6ED3-36BF-86EA632A4F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53F56D77-1700-F3BE-8649-B7A2B206F0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7749971-B12C-4EFF-82CE-936CEA8A4A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F8BA5055-A830-F84D-3ACB-5AD31002A5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04813" y="696913"/>
            <a:ext cx="6188075" cy="3481387"/>
          </a:xfrm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77E98439-1762-8190-DAE4-DB6C7A8C4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3D29D211-A964-3290-FBDA-D3841A41A8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8F0D4E6D-5932-4016-8633-DBF8B3E7DFA8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6E3AB-AAB6-4863-B0A4-1C12436F0D5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99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A567C-AA6A-4759-83D7-EBBFA11ABD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03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5554B-722F-4594-90D9-2D39AA5B1A1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415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4B51339-0F22-473C-8965-11734A9001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66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7A1B9-B42D-4F06-978C-E9E2CC4BB7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41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03E55-92A7-44D6-ACF0-F2C120F76D4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13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17C00-B5CB-4C74-AEF9-B2872A02D7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563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C8DFA-A92D-45D7-B402-2100B9C823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40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EA812-5F5B-435D-8B4D-48FB090CE0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9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0EA51-46F8-4552-ADB9-1B38F35F9D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16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49D84-F462-4231-BA63-62AEC28C1E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35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A1D66-5FDB-48C0-AA78-ACAFBA9268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33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04B51339-0F22-473C-8965-11734A9001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70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5pPr>
      <a:lvl6pPr marL="3429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6pPr>
      <a:lvl7pPr marL="685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7pPr>
      <a:lvl8pPr marL="10287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8pPr>
      <a:lvl9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compiler_suppor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3EA9F95-1C24-4A4E-7935-B12F302FC6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11049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ea typeface="MS PGothic" pitchFamily="34" charset="-128"/>
              </a:rPr>
              <a:t>Chapter 2: Objects, Types, and Values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5C66DBE8-BA03-014E-98F2-AEB573354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0959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BAA3E7-D037-7793-75CA-3560E05564A8}"/>
              </a:ext>
            </a:extLst>
          </p:cNvPr>
          <p:cNvSpPr txBox="1"/>
          <p:nvPr/>
        </p:nvSpPr>
        <p:spPr>
          <a:xfrm>
            <a:off x="8382000" y="3048000"/>
            <a:ext cx="3367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Fortune favors the prepared mind.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Louis Pasteur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6CF89B8-3172-E9B7-3D68-D369C7C24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Names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2EA6CA9-24A2-E40C-5C0D-CDE56DA6A2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10134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ea typeface="MS PGothic" pitchFamily="34" charset="-128"/>
              </a:rPr>
              <a:t>A name in a C++ program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Starts with a letter, contains letters, digits, and underscores (only)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Names:</a:t>
            </a:r>
            <a:r>
              <a:rPr lang="en-US" sz="2000" b="1" dirty="0">
                <a:ea typeface="Times New Roman" pitchFamily="18" charset="0"/>
              </a:rPr>
              <a:t> </a:t>
            </a:r>
          </a:p>
          <a:p>
            <a:pPr lvl="3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x, </a:t>
            </a:r>
            <a:r>
              <a:rPr lang="en-US" sz="2000" b="1" dirty="0" err="1">
                <a:ea typeface="Times New Roman" pitchFamily="18" charset="0"/>
              </a:rPr>
              <a:t>number_of_elements</a:t>
            </a:r>
            <a:r>
              <a:rPr lang="en-US" sz="2000" dirty="0">
                <a:ea typeface="Times New Roman" pitchFamily="18" charset="0"/>
              </a:rPr>
              <a:t>,</a:t>
            </a:r>
            <a:r>
              <a:rPr lang="en-US" sz="2000" b="1" dirty="0">
                <a:ea typeface="Times New Roman" pitchFamily="18" charset="0"/>
              </a:rPr>
              <a:t> </a:t>
            </a:r>
            <a:r>
              <a:rPr lang="en-US" sz="2000" b="1" dirty="0" err="1">
                <a:ea typeface="Times New Roman" pitchFamily="18" charset="0"/>
              </a:rPr>
              <a:t>Fourier_transform</a:t>
            </a:r>
            <a:r>
              <a:rPr lang="en-US" sz="2000" dirty="0">
                <a:ea typeface="Times New Roman" pitchFamily="18" charset="0"/>
              </a:rPr>
              <a:t>,</a:t>
            </a:r>
            <a:r>
              <a:rPr lang="en-US" sz="2000" b="1" dirty="0">
                <a:ea typeface="Times New Roman" pitchFamily="18" charset="0"/>
              </a:rPr>
              <a:t> z2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Not names:</a:t>
            </a:r>
            <a:endParaRPr lang="en-US" sz="2000" b="1" dirty="0">
              <a:ea typeface="Times New Roman" pitchFamily="18" charset="0"/>
            </a:endParaRPr>
          </a:p>
          <a:p>
            <a:pPr lvl="3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12x</a:t>
            </a:r>
            <a:r>
              <a:rPr lang="en-US" sz="2000" dirty="0">
                <a:ea typeface="Times New Roman" pitchFamily="18" charset="0"/>
              </a:rPr>
              <a:t>,</a:t>
            </a:r>
            <a:r>
              <a:rPr lang="en-US" sz="2000" b="1" dirty="0">
                <a:ea typeface="Times New Roman" pitchFamily="18" charset="0"/>
              </a:rPr>
              <a:t>  </a:t>
            </a:r>
            <a:r>
              <a:rPr lang="en-US" sz="2000" b="1" dirty="0" err="1">
                <a:ea typeface="Times New Roman" pitchFamily="18" charset="0"/>
              </a:rPr>
              <a:t>time$to$market</a:t>
            </a:r>
            <a:r>
              <a:rPr lang="en-US" sz="2000" dirty="0">
                <a:ea typeface="Times New Roman" pitchFamily="18" charset="0"/>
              </a:rPr>
              <a:t>, </a:t>
            </a:r>
            <a:r>
              <a:rPr lang="en-US" sz="2000" b="1" dirty="0">
                <a:ea typeface="Times New Roman" pitchFamily="18" charset="0"/>
              </a:rPr>
              <a:t>main line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Do not start names with underscores: </a:t>
            </a:r>
            <a:r>
              <a:rPr lang="en-US" sz="2000" b="1" dirty="0">
                <a:ea typeface="Times New Roman" pitchFamily="18" charset="0"/>
              </a:rPr>
              <a:t>_foo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those are reserved for implementation and systems entities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Users can't define names that are taken as keywords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Keywords: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int</a:t>
            </a:r>
            <a:r>
              <a:rPr lang="en-US" sz="2000" dirty="0">
                <a:ea typeface="Times New Roman" pitchFamily="18" charset="0"/>
              </a:rPr>
              <a:t>, </a:t>
            </a:r>
            <a:r>
              <a:rPr lang="en-US" sz="2000" b="1" dirty="0">
                <a:ea typeface="Times New Roman" pitchFamily="18" charset="0"/>
              </a:rPr>
              <a:t>if</a:t>
            </a:r>
            <a:r>
              <a:rPr lang="en-US" sz="2000" dirty="0">
                <a:ea typeface="Times New Roman" pitchFamily="18" charset="0"/>
              </a:rPr>
              <a:t>, </a:t>
            </a:r>
            <a:r>
              <a:rPr lang="en-US" sz="2000" b="1" dirty="0">
                <a:ea typeface="Times New Roman" pitchFamily="18" charset="0"/>
              </a:rPr>
              <a:t>while</a:t>
            </a:r>
            <a:r>
              <a:rPr lang="en-US" sz="2000" dirty="0">
                <a:ea typeface="Times New Roman" pitchFamily="18" charset="0"/>
              </a:rPr>
              <a:t>, </a:t>
            </a:r>
            <a:r>
              <a:rPr lang="en-US" sz="2000" b="1" dirty="0">
                <a:ea typeface="Times New Roman" pitchFamily="18" charset="0"/>
              </a:rPr>
              <a:t>double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6A2AE-A9FB-717F-5DBB-89167BA4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F4A75C-80D3-06AA-CE91-F92807BE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C0A555-C56C-4A99-A151-43B606A8DD6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5D5AFBC-712A-AC06-B32D-D7FC40EAB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Names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FC39571-F03A-B3BF-3F34-EABA942D2C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10210800" cy="49085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ea typeface="MS PGothic" pitchFamily="34" charset="-128"/>
              </a:rPr>
              <a:t>Choose meaningful names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Abbreviations and acronyms can confuse people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b="1" dirty="0" err="1">
                <a:ea typeface="Times New Roman" pitchFamily="18" charset="0"/>
              </a:rPr>
              <a:t>mtbf</a:t>
            </a:r>
            <a:r>
              <a:rPr lang="en-US" sz="2000" b="1" dirty="0">
                <a:ea typeface="Times New Roman" pitchFamily="18" charset="0"/>
              </a:rPr>
              <a:t>, TLA, </a:t>
            </a:r>
            <a:r>
              <a:rPr lang="en-US" sz="2000" b="1" dirty="0" err="1">
                <a:ea typeface="Times New Roman" pitchFamily="18" charset="0"/>
              </a:rPr>
              <a:t>myw</a:t>
            </a:r>
            <a:r>
              <a:rPr lang="en-US" sz="2000" b="1" dirty="0">
                <a:ea typeface="Times New Roman" pitchFamily="18" charset="0"/>
              </a:rPr>
              <a:t>, </a:t>
            </a:r>
            <a:r>
              <a:rPr lang="en-US" sz="2000" b="1" dirty="0" err="1">
                <a:ea typeface="Times New Roman" pitchFamily="18" charset="0"/>
              </a:rPr>
              <a:t>nbv</a:t>
            </a:r>
            <a:endParaRPr 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Short names can be meaningful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(only) when used conventionally: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b="1" dirty="0">
                <a:ea typeface="Times New Roman" pitchFamily="18" charset="0"/>
              </a:rPr>
              <a:t>x</a:t>
            </a:r>
            <a:r>
              <a:rPr lang="en-US" dirty="0">
                <a:ea typeface="Times New Roman" pitchFamily="18" charset="0"/>
              </a:rPr>
              <a:t> is a local variable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b="1" dirty="0" err="1">
                <a:ea typeface="Times New Roman" pitchFamily="18" charset="0"/>
              </a:rPr>
              <a:t>i</a:t>
            </a:r>
            <a:r>
              <a:rPr lang="en-US" dirty="0">
                <a:ea typeface="Times New Roman" pitchFamily="18" charset="0"/>
              </a:rPr>
              <a:t> is a loop index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Don't use overly long names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Ok: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b="1" dirty="0" err="1">
                <a:ea typeface="Times New Roman" pitchFamily="18" charset="0"/>
              </a:rPr>
              <a:t>partial_sum</a:t>
            </a:r>
            <a:br>
              <a:rPr lang="en-US" b="1" dirty="0">
                <a:ea typeface="Times New Roman" pitchFamily="18" charset="0"/>
              </a:rPr>
            </a:br>
            <a:r>
              <a:rPr lang="en-US" b="1" dirty="0" err="1">
                <a:ea typeface="Times New Roman" pitchFamily="18" charset="0"/>
              </a:rPr>
              <a:t>element_count</a:t>
            </a:r>
            <a:br>
              <a:rPr lang="en-US" b="1" dirty="0">
                <a:ea typeface="Times New Roman" pitchFamily="18" charset="0"/>
              </a:rPr>
            </a:br>
            <a:r>
              <a:rPr lang="en-US" b="1" dirty="0" err="1">
                <a:ea typeface="Times New Roman" pitchFamily="18" charset="0"/>
              </a:rPr>
              <a:t>staple_partition</a:t>
            </a:r>
            <a:endParaRPr lang="en-US" b="1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Too long: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b="1" dirty="0" err="1">
                <a:ea typeface="Times New Roman" pitchFamily="18" charset="0"/>
              </a:rPr>
              <a:t>the_number_of_elements</a:t>
            </a:r>
            <a:br>
              <a:rPr lang="en-US" b="1" dirty="0">
                <a:ea typeface="Times New Roman" pitchFamily="18" charset="0"/>
              </a:rPr>
            </a:br>
            <a:r>
              <a:rPr lang="en-US" b="1" dirty="0" err="1">
                <a:ea typeface="Times New Roman" pitchFamily="18" charset="0"/>
              </a:rPr>
              <a:t>remaining_free_slots_in_the_symbol_table</a:t>
            </a:r>
            <a:endParaRPr lang="en-US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A1A29-FF5E-5ABA-9828-6EFF609A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0F83F0-EDCB-F601-D21F-5127987B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B97895-E0C0-4DE6-A41C-51420E88776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744877F-A891-3998-5C48-4F1ACF9BC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Simple arithmetic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17B0EF3-6136-2752-A923-E2F1965D15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99822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do a bit of very simple arithmetic: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main()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  <a:endParaRPr lang="en-US" sz="20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"please enter a floating-point number: ";	// </a:t>
            </a:r>
            <a:r>
              <a:rPr lang="en-US" sz="2000" i="1" dirty="0">
                <a:ea typeface="MS PGothic" pitchFamily="34" charset="-128"/>
              </a:rPr>
              <a:t>prompt for a number</a:t>
            </a:r>
            <a:endParaRPr lang="en-US" sz="2000" b="1" i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double n;					    	// </a:t>
            </a:r>
            <a:r>
              <a:rPr lang="en-US" sz="2000" i="1" dirty="0">
                <a:ea typeface="MS PGothic" pitchFamily="34" charset="-128"/>
              </a:rPr>
              <a:t>floating-point variable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cin</a:t>
            </a:r>
            <a:r>
              <a:rPr lang="en-US" sz="2000" b="1" dirty="0">
                <a:ea typeface="MS PGothic" pitchFamily="34" charset="-128"/>
              </a:rPr>
              <a:t> &gt;&gt; n;	</a:t>
            </a:r>
            <a:endParaRPr lang="en-US" sz="20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"n == " &lt;&lt; 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"\nn+1 == " &lt;&lt; n+1		             	// </a:t>
            </a:r>
            <a:r>
              <a:rPr lang="en-US" sz="2000" i="1" dirty="0">
                <a:ea typeface="MS PGothic" pitchFamily="34" charset="-128"/>
              </a:rPr>
              <a:t>'\n' means </a:t>
            </a:r>
            <a:r>
              <a:rPr lang="en-US" altLang="ja-JP" sz="2000" i="1" dirty="0">
                <a:ea typeface="MS PGothic" pitchFamily="34" charset="-128"/>
              </a:rPr>
              <a:t>“a newline”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"\</a:t>
            </a:r>
            <a:r>
              <a:rPr lang="en-US" sz="2000" b="1" dirty="0" err="1">
                <a:ea typeface="MS PGothic" pitchFamily="34" charset="-128"/>
              </a:rPr>
              <a:t>nthree</a:t>
            </a:r>
            <a:r>
              <a:rPr lang="en-US" sz="2000" b="1" dirty="0">
                <a:ea typeface="MS PGothic" pitchFamily="34" charset="-128"/>
              </a:rPr>
              <a:t> times n == " &lt;&lt; 3*n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"\</a:t>
            </a:r>
            <a:r>
              <a:rPr lang="en-US" sz="2000" b="1" dirty="0" err="1">
                <a:ea typeface="MS PGothic" pitchFamily="34" charset="-128"/>
              </a:rPr>
              <a:t>ntwice</a:t>
            </a:r>
            <a:r>
              <a:rPr lang="en-US" sz="2000" b="1" dirty="0">
                <a:ea typeface="MS PGothic" pitchFamily="34" charset="-128"/>
              </a:rPr>
              <a:t> n == " &lt;&lt; </a:t>
            </a:r>
            <a:r>
              <a:rPr lang="en-US" sz="2000" b="1" dirty="0" err="1">
                <a:ea typeface="MS PGothic" pitchFamily="34" charset="-128"/>
              </a:rPr>
              <a:t>n+n</a:t>
            </a:r>
            <a:endParaRPr lang="en-US" sz="2000" b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"\</a:t>
            </a:r>
            <a:r>
              <a:rPr lang="en-US" sz="2000" b="1" dirty="0" err="1">
                <a:ea typeface="MS PGothic" pitchFamily="34" charset="-128"/>
              </a:rPr>
              <a:t>nn</a:t>
            </a:r>
            <a:r>
              <a:rPr lang="en-US" sz="2000" b="1" dirty="0">
                <a:ea typeface="MS PGothic" pitchFamily="34" charset="-128"/>
              </a:rPr>
              <a:t> squared == " &lt;&lt; n*n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"\</a:t>
            </a:r>
            <a:r>
              <a:rPr lang="en-US" sz="2000" b="1" dirty="0" err="1">
                <a:ea typeface="MS PGothic" pitchFamily="34" charset="-128"/>
              </a:rPr>
              <a:t>nhalf</a:t>
            </a:r>
            <a:r>
              <a:rPr lang="en-US" sz="2000" b="1" dirty="0">
                <a:ea typeface="MS PGothic" pitchFamily="34" charset="-128"/>
              </a:rPr>
              <a:t> of n == " &lt;&lt; n/2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"\</a:t>
            </a:r>
            <a:r>
              <a:rPr lang="en-US" sz="2000" b="1" dirty="0" err="1">
                <a:ea typeface="MS PGothic" pitchFamily="34" charset="-128"/>
              </a:rPr>
              <a:t>nsquare</a:t>
            </a:r>
            <a:r>
              <a:rPr lang="en-US" sz="2000" b="1" dirty="0">
                <a:ea typeface="MS PGothic" pitchFamily="34" charset="-128"/>
              </a:rPr>
              <a:t> root of n == " &lt;&lt; sqrt(n) 	// </a:t>
            </a:r>
            <a:r>
              <a:rPr lang="en-US" sz="2000" i="1" dirty="0">
                <a:ea typeface="MS PGothic" pitchFamily="34" charset="-128"/>
              </a:rPr>
              <a:t>sqrt() is a library function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&lt;&lt; </a:t>
            </a:r>
            <a:r>
              <a:rPr lang="en-US" sz="2000" b="1" i="1" dirty="0">
                <a:ea typeface="MS PGothic" pitchFamily="34" charset="-128"/>
              </a:rPr>
              <a:t>'</a:t>
            </a:r>
            <a:r>
              <a:rPr lang="en-US" sz="2000" b="1" dirty="0">
                <a:ea typeface="MS PGothic" pitchFamily="34" charset="-128"/>
              </a:rPr>
              <a:t>\n</a:t>
            </a:r>
            <a:r>
              <a:rPr lang="en-US" sz="2000" b="1" i="1" dirty="0">
                <a:ea typeface="MS PGothic" pitchFamily="34" charset="-128"/>
              </a:rPr>
              <a:t>'</a:t>
            </a:r>
            <a:r>
              <a:rPr lang="en-US" sz="2000" b="1" dirty="0">
                <a:ea typeface="MS PGothic" pitchFamily="34" charset="-128"/>
              </a:rPr>
              <a:t>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C56EF-EB57-4036-02D4-AD99982FD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  <a:endParaRPr lang="en-US" sz="1400" dirty="0">
              <a:latin typeface="Arial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4A4F7C-21E1-7379-5D49-33AB9048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56B7A7-D712-4E60-8681-B1F888FE1B6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C728BAD-4C37-3433-49F0-347EC1CE8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A simple computation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2770D74-AAE0-E765-0BF3-02308DAB83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0584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main()		// </a:t>
            </a:r>
            <a:r>
              <a:rPr lang="en-US" sz="2000" i="1" dirty="0">
                <a:ea typeface="MS PGothic" pitchFamily="34" charset="-128"/>
              </a:rPr>
              <a:t>inch to cm conversion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const double </a:t>
            </a:r>
            <a:r>
              <a:rPr lang="en-US" sz="2000" b="1" dirty="0" err="1">
                <a:ea typeface="MS PGothic" pitchFamily="34" charset="-128"/>
              </a:rPr>
              <a:t>cm_per_inch</a:t>
            </a:r>
            <a:r>
              <a:rPr lang="en-US" sz="2000" b="1" dirty="0">
                <a:ea typeface="MS PGothic" pitchFamily="34" charset="-128"/>
              </a:rPr>
              <a:t> = 2.54;	// </a:t>
            </a:r>
            <a:r>
              <a:rPr lang="en-US" sz="2000" i="1" dirty="0">
                <a:ea typeface="MS PGothic" pitchFamily="34" charset="-128"/>
              </a:rPr>
              <a:t>number of centimeters per inch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>
                <a:ea typeface="MS PGothic" pitchFamily="34" charset="-128"/>
              </a:rPr>
              <a:t>	</a:t>
            </a:r>
            <a:r>
              <a:rPr lang="en-US" sz="2000" b="1" dirty="0">
                <a:ea typeface="MS PGothic" pitchFamily="34" charset="-128"/>
              </a:rPr>
              <a:t>int length = 1;		         		// </a:t>
            </a:r>
            <a:r>
              <a:rPr lang="en-US" sz="2000" i="1" dirty="0">
                <a:ea typeface="MS PGothic" pitchFamily="34" charset="-128"/>
              </a:rPr>
              <a:t>length in inches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while (length != 0) 		         	// </a:t>
            </a:r>
            <a:r>
              <a:rPr lang="en-US" sz="2000" i="1" dirty="0">
                <a:ea typeface="MS PGothic" pitchFamily="34" charset="-128"/>
              </a:rPr>
              <a:t>length == 0 is used to exit the program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{ 					// </a:t>
            </a:r>
            <a:r>
              <a:rPr lang="en-US" sz="2000" i="1" dirty="0">
                <a:ea typeface="MS PGothic" pitchFamily="34" charset="-128"/>
              </a:rPr>
              <a:t>a compound statement (a block): { … 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"Please enter a length in inches: ";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</a:t>
            </a:r>
            <a:r>
              <a:rPr lang="en-US" sz="2000" b="1" dirty="0" err="1">
                <a:ea typeface="MS PGothic" pitchFamily="34" charset="-128"/>
              </a:rPr>
              <a:t>cin</a:t>
            </a:r>
            <a:r>
              <a:rPr lang="en-US" sz="2000" b="1" dirty="0">
                <a:ea typeface="MS PGothic" pitchFamily="34" charset="-128"/>
              </a:rPr>
              <a:t> &gt;&gt; length;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length &lt;&lt; "in.  = "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         &lt;&lt; </a:t>
            </a:r>
            <a:r>
              <a:rPr lang="en-US" sz="2000" b="1" dirty="0" err="1">
                <a:ea typeface="MS PGothic" pitchFamily="34" charset="-128"/>
              </a:rPr>
              <a:t>cm_per_inch</a:t>
            </a:r>
            <a:r>
              <a:rPr lang="en-US" sz="2000" b="1" dirty="0">
                <a:ea typeface="MS PGothic" pitchFamily="34" charset="-128"/>
              </a:rPr>
              <a:t>*length &lt;&lt; "cm.\n";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}</a:t>
            </a:r>
            <a:endParaRPr lang="en-US" sz="1000" b="1" dirty="0">
              <a:ea typeface="MS PGothic" pitchFamily="34" charset="-128"/>
            </a:endParaRPr>
          </a:p>
          <a:p>
            <a:pPr eaLnBrk="1" hangingPunct="1">
              <a:defRPr/>
            </a:pPr>
            <a:r>
              <a:rPr lang="en-US" sz="2000" dirty="0">
                <a:ea typeface="MS PGothic" pitchFamily="34" charset="-128"/>
              </a:rPr>
              <a:t>A</a:t>
            </a:r>
            <a:r>
              <a:rPr lang="en-US" sz="2000" b="1" dirty="0">
                <a:ea typeface="MS PGothic" pitchFamily="34" charset="-128"/>
              </a:rPr>
              <a:t> </a:t>
            </a:r>
            <a:r>
              <a:rPr lang="en-US" sz="2000" dirty="0">
                <a:ea typeface="MS PGothic" pitchFamily="34" charset="-128"/>
              </a:rPr>
              <a:t>while-statement repeatedly executes until its condition becomes false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1C234-9163-B9F6-B380-F0D4639D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8D0C1F-AA72-21B9-4FFD-05B455B3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1959CD-FDB4-40D1-A78C-52C812D2506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E79806F-195D-B6A9-46ED-B0A05054B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Types and literals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52F1F30-EC92-A7CC-9F97-1D1049FCC96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066800"/>
            <a:ext cx="4114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Built-in types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Boolean type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b="1" dirty="0" err="1">
                <a:ea typeface="Times New Roman" pitchFamily="18" charset="0"/>
              </a:rPr>
              <a:t>bool</a:t>
            </a:r>
            <a:endParaRPr lang="en-US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Character types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b="1" dirty="0">
                <a:ea typeface="Times New Roman" pitchFamily="18" charset="0"/>
              </a:rPr>
              <a:t>char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Integer types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b="1" dirty="0">
                <a:ea typeface="Times New Roman" pitchFamily="18" charset="0"/>
              </a:rPr>
              <a:t>int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b="1" dirty="0">
                <a:ea typeface="Times New Roman" pitchFamily="18" charset="0"/>
              </a:rPr>
              <a:t>and short </a:t>
            </a:r>
            <a:r>
              <a:rPr lang="en-US" dirty="0">
                <a:ea typeface="Times New Roman" pitchFamily="18" charset="0"/>
              </a:rPr>
              <a:t>and</a:t>
            </a:r>
            <a:r>
              <a:rPr lang="en-US" b="1" dirty="0">
                <a:ea typeface="Times New Roman" pitchFamily="18" charset="0"/>
              </a:rPr>
              <a:t> long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Floating-point types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b="1" dirty="0">
                <a:ea typeface="Times New Roman" pitchFamily="18" charset="0"/>
              </a:rPr>
              <a:t>double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dirty="0">
                <a:ea typeface="Times New Roman" pitchFamily="18" charset="0"/>
              </a:rPr>
              <a:t>and</a:t>
            </a:r>
            <a:r>
              <a:rPr lang="en-US" b="1" dirty="0">
                <a:ea typeface="Times New Roman" pitchFamily="18" charset="0"/>
              </a:rPr>
              <a:t> float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Standard-library types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string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2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complex&lt;Scalar&gt;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2471CAF-F69A-651E-465F-478182E55CE3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096000" y="1371601"/>
            <a:ext cx="441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MS PGothic" pitchFamily="34" charset="-128"/>
              </a:rPr>
              <a:t>Boolean literals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true false</a:t>
            </a:r>
            <a:endParaRPr lang="en-US" sz="10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MS PGothic" pitchFamily="34" charset="-128"/>
              </a:rPr>
              <a:t>Character literals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'a', 'x', '4', '\n', '$'</a:t>
            </a:r>
            <a:endParaRPr lang="en-US" sz="10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MS PGothic" pitchFamily="34" charset="-128"/>
              </a:rPr>
              <a:t>Integer literals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0, 1, 123, -6, 034, 0xa3</a:t>
            </a:r>
            <a:endParaRPr lang="en-US" sz="20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MS PGothic" pitchFamily="34" charset="-128"/>
              </a:rPr>
              <a:t>Floating point literals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1.2, 13.345, .3, -0.54, 1.2e3, .3F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MS PGothic" pitchFamily="34" charset="-128"/>
              </a:rPr>
              <a:t>String literals </a:t>
            </a:r>
            <a:r>
              <a:rPr lang="en-US" sz="2000" b="1" dirty="0">
                <a:ea typeface="MS PGothic" pitchFamily="34" charset="-128"/>
              </a:rPr>
              <a:t>"</a:t>
            </a:r>
            <a:r>
              <a:rPr lang="en-US" sz="2000" b="1" dirty="0" err="1">
                <a:ea typeface="MS PGothic" pitchFamily="34" charset="-128"/>
              </a:rPr>
              <a:t>asdf</a:t>
            </a:r>
            <a:r>
              <a:rPr lang="en-US" sz="2000" b="1" dirty="0">
                <a:ea typeface="MS PGothic" pitchFamily="34" charset="-128"/>
              </a:rPr>
              <a:t>"</a:t>
            </a:r>
            <a:r>
              <a:rPr lang="en-US" sz="2000" dirty="0">
                <a:ea typeface="MS PGothic" pitchFamily="34" charset="-128"/>
              </a:rPr>
              <a:t>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"Howdy, all y'all!"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MS PGothic" pitchFamily="34" charset="-128"/>
              </a:rPr>
              <a:t>Complex literals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dirty="0">
                <a:ea typeface="Times New Roman" pitchFamily="18" charset="0"/>
              </a:rPr>
              <a:t>complex&lt;double&gt;(12.3,99)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ea typeface="Times New Roman" pitchFamily="18" charset="0"/>
              </a:rPr>
              <a:t>complex&lt;float&gt;(1.3F)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62AEFE-85FC-723F-2099-A8BEC78DC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E2A7236-3FC2-6F08-C2BF-9CC62E45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CF1B8F-3A0F-4E7C-8732-0EA1B9A289C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BF18CED-E9B6-7FF5-92C9-581A3AC47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013452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(and only if) you need more details, see the book!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05599D9-99F5-A49D-E46D-27DBC3154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Types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F3A59F1-0F77-6C8A-6270-128F8DF9DE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47800"/>
            <a:ext cx="85344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ea typeface="MS PGothic" pitchFamily="34" charset="-128"/>
              </a:rPr>
              <a:t>C++ provides a set of types</a:t>
            </a:r>
          </a:p>
          <a:p>
            <a:pPr lvl="1" eaLnBrk="1" hangingPunct="1">
              <a:defRPr/>
            </a:pPr>
            <a:r>
              <a:rPr lang="en-US" sz="2400" dirty="0">
                <a:ea typeface="Times New Roman" pitchFamily="18" charset="0"/>
              </a:rPr>
              <a:t>E.g. </a:t>
            </a:r>
            <a:r>
              <a:rPr lang="en-US" sz="2000" b="1" dirty="0" err="1">
                <a:ea typeface="Times New Roman" pitchFamily="18" charset="0"/>
              </a:rPr>
              <a:t>bool</a:t>
            </a:r>
            <a:r>
              <a:rPr lang="en-US" sz="2000" dirty="0">
                <a:ea typeface="Times New Roman" pitchFamily="18" charset="0"/>
              </a:rPr>
              <a:t>,</a:t>
            </a:r>
            <a:r>
              <a:rPr lang="en-US" sz="2000" b="1" dirty="0">
                <a:ea typeface="Times New Roman" pitchFamily="18" charset="0"/>
              </a:rPr>
              <a:t> char</a:t>
            </a:r>
            <a:r>
              <a:rPr lang="en-US" sz="2400" b="1" dirty="0">
                <a:ea typeface="Times New Roman" pitchFamily="18" charset="0"/>
              </a:rPr>
              <a:t>, </a:t>
            </a:r>
            <a:r>
              <a:rPr lang="en-US" sz="2000" b="1" dirty="0">
                <a:ea typeface="Times New Roman" pitchFamily="18" charset="0"/>
              </a:rPr>
              <a:t>int</a:t>
            </a:r>
            <a:r>
              <a:rPr lang="en-US" sz="2400" b="1" dirty="0">
                <a:ea typeface="Times New Roman" pitchFamily="18" charset="0"/>
              </a:rPr>
              <a:t>, </a:t>
            </a:r>
            <a:r>
              <a:rPr lang="en-US" sz="2000" b="1" dirty="0">
                <a:ea typeface="Times New Roman" pitchFamily="18" charset="0"/>
              </a:rPr>
              <a:t>double</a:t>
            </a:r>
          </a:p>
          <a:p>
            <a:pPr lvl="1" eaLnBrk="1" hangingPunct="1">
              <a:defRPr/>
            </a:pPr>
            <a:r>
              <a:rPr lang="en-US" sz="2000" dirty="0">
                <a:ea typeface="Times New Roman" pitchFamily="18" charset="0"/>
              </a:rPr>
              <a:t>Called </a:t>
            </a:r>
            <a:r>
              <a:rPr lang="en-US" altLang="ja-JP" sz="2000" dirty="0">
                <a:ea typeface="MS PGothic" pitchFamily="34" charset="-128"/>
              </a:rPr>
              <a:t>“built-in types”</a:t>
            </a:r>
          </a:p>
          <a:p>
            <a:pPr eaLnBrk="1" hangingPunct="1">
              <a:defRPr/>
            </a:pPr>
            <a:r>
              <a:rPr lang="en-US" sz="2800" dirty="0">
                <a:ea typeface="MS PGothic" pitchFamily="34" charset="-128"/>
              </a:rPr>
              <a:t>C++ programmers can define new types</a:t>
            </a:r>
          </a:p>
          <a:p>
            <a:pPr lvl="1" eaLnBrk="1" hangingPunct="1">
              <a:defRPr/>
            </a:pPr>
            <a:r>
              <a:rPr lang="en-US" sz="2400" dirty="0">
                <a:ea typeface="Times New Roman" pitchFamily="18" charset="0"/>
              </a:rPr>
              <a:t>Called </a:t>
            </a:r>
            <a:r>
              <a:rPr lang="en-US" altLang="ja-JP" sz="2400" dirty="0">
                <a:ea typeface="MS PGothic" pitchFamily="34" charset="-128"/>
              </a:rPr>
              <a:t>“user-defined types”</a:t>
            </a:r>
          </a:p>
          <a:p>
            <a:pPr lvl="1" eaLnBrk="1" hangingPunct="1">
              <a:defRPr/>
            </a:pPr>
            <a:r>
              <a:rPr lang="en-US" sz="2400" dirty="0">
                <a:ea typeface="Times New Roman" pitchFamily="18" charset="0"/>
              </a:rPr>
              <a:t>We'll get to that eventually</a:t>
            </a:r>
          </a:p>
          <a:p>
            <a:pPr eaLnBrk="1" hangingPunct="1">
              <a:defRPr/>
            </a:pPr>
            <a:r>
              <a:rPr lang="en-US" sz="2800" dirty="0">
                <a:ea typeface="MS PGothic" pitchFamily="34" charset="-128"/>
              </a:rPr>
              <a:t>The C++ standard library provides many more types</a:t>
            </a:r>
          </a:p>
          <a:p>
            <a:pPr lvl="1" eaLnBrk="1" hangingPunct="1">
              <a:defRPr/>
            </a:pPr>
            <a:r>
              <a:rPr lang="en-US" sz="2400" dirty="0">
                <a:ea typeface="Times New Roman" pitchFamily="18" charset="0"/>
              </a:rPr>
              <a:t>E.g. </a:t>
            </a:r>
            <a:r>
              <a:rPr lang="en-US" sz="2000" b="1" dirty="0">
                <a:ea typeface="Times New Roman" pitchFamily="18" charset="0"/>
              </a:rPr>
              <a:t>string</a:t>
            </a:r>
            <a:r>
              <a:rPr lang="en-US" sz="2000" dirty="0">
                <a:ea typeface="Times New Roman" pitchFamily="18" charset="0"/>
              </a:rPr>
              <a:t>,</a:t>
            </a:r>
            <a:r>
              <a:rPr lang="en-US" sz="2000" b="1" dirty="0">
                <a:ea typeface="Times New Roman" pitchFamily="18" charset="0"/>
              </a:rPr>
              <a:t> vector</a:t>
            </a:r>
            <a:r>
              <a:rPr lang="en-US" sz="2000" dirty="0">
                <a:ea typeface="Times New Roman" pitchFamily="18" charset="0"/>
              </a:rPr>
              <a:t>,</a:t>
            </a:r>
            <a:r>
              <a:rPr lang="en-US" sz="2000" b="1" dirty="0">
                <a:ea typeface="Times New Roman" pitchFamily="18" charset="0"/>
              </a:rPr>
              <a:t> complex</a:t>
            </a:r>
          </a:p>
          <a:p>
            <a:pPr lvl="1" eaLnBrk="1" hangingPunct="1">
              <a:defRPr/>
            </a:pPr>
            <a:r>
              <a:rPr lang="en-US" sz="2400" dirty="0">
                <a:ea typeface="Times New Roman" pitchFamily="18" charset="0"/>
              </a:rPr>
              <a:t>Technically, these are user-defined types</a:t>
            </a:r>
          </a:p>
          <a:p>
            <a:pPr lvl="2" eaLnBrk="1" hangingPunct="1">
              <a:defRPr/>
            </a:pPr>
            <a:r>
              <a:rPr lang="en-US" sz="2000" dirty="0">
                <a:ea typeface="Times New Roman" pitchFamily="18" charset="0"/>
              </a:rPr>
              <a:t> they are built using only facilities available to every user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BF4A-6877-CEEE-5081-8D51C49CD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52CF9E-C0C2-BA3C-F547-ECD90431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2CC599-C230-431F-A75B-9F18D43C662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DBC447-4EC6-291F-0714-45DE2029D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Declaration and initialization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5C8982A-B135-7C13-1F6F-37BCE5A1AB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49530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int a = 7;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int b = 9;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char c = 'a';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double x = 1.2;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string s1 = "Hello, world";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string s2 = "1.2";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67207101-F715-DD01-0116-8CEF3053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9035F9-EF37-6EB8-2F4E-5E925978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B18BFE-0433-44D4-BCEB-FA69E1FFF1D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73BF9F54-2676-1746-17A1-340DAFD91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676092"/>
            <a:ext cx="1673578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59C7E0D9-D342-8812-44FC-1A26AEB55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22" y="2426094"/>
            <a:ext cx="1673578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A8F85A1D-F602-D10C-C7A9-B632FF1F0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20155"/>
            <a:ext cx="4572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'a'</a:t>
            </a:r>
          </a:p>
        </p:txBody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id="{D42D0C13-C04D-7C12-4C22-49E51BE04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00311"/>
            <a:ext cx="32766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1.2</a:t>
            </a:r>
          </a:p>
        </p:txBody>
      </p:sp>
      <p:sp>
        <p:nvSpPr>
          <p:cNvPr id="20489" name="Rectangle 8">
            <a:extLst>
              <a:ext uri="{FF2B5EF4-FFF2-40B4-BE49-F238E27FC236}">
                <a16:creationId xmlns:a16="http://schemas.microsoft.com/office/drawing/2014/main" id="{65FF85C2-88DA-0793-07E2-93B5A8BFC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572000"/>
            <a:ext cx="487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12    	|            "Hello, world"</a:t>
            </a:r>
          </a:p>
        </p:txBody>
      </p:sp>
      <p:sp>
        <p:nvSpPr>
          <p:cNvPr id="20490" name="Rectangle 9">
            <a:extLst>
              <a:ext uri="{FF2B5EF4-FFF2-40B4-BE49-F238E27FC236}">
                <a16:creationId xmlns:a16="http://schemas.microsoft.com/office/drawing/2014/main" id="{69E225F5-65F4-147B-D551-CD5EB8CD7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257800"/>
            <a:ext cx="487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3     	|               "1.2"</a:t>
            </a:r>
          </a:p>
        </p:txBody>
      </p:sp>
      <p:sp>
        <p:nvSpPr>
          <p:cNvPr id="20491" name="Text Box 10">
            <a:extLst>
              <a:ext uri="{FF2B5EF4-FFF2-40B4-BE49-F238E27FC236}">
                <a16:creationId xmlns:a16="http://schemas.microsoft.com/office/drawing/2014/main" id="{0E74F529-C78C-D2E0-1C2B-3904D20E6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708545"/>
            <a:ext cx="533400" cy="3667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a:</a:t>
            </a:r>
          </a:p>
        </p:txBody>
      </p:sp>
      <p:sp>
        <p:nvSpPr>
          <p:cNvPr id="20492" name="Text Box 11">
            <a:extLst>
              <a:ext uri="{FF2B5EF4-FFF2-40B4-BE49-F238E27FC236}">
                <a16:creationId xmlns:a16="http://schemas.microsoft.com/office/drawing/2014/main" id="{85A0CA8B-52E4-17C7-E0FD-9376B0468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2459827"/>
            <a:ext cx="5334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b:</a:t>
            </a:r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3C598435-0C55-80DB-A1BF-5E20C5CB0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3185581"/>
            <a:ext cx="5334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AD0A896F-B048-D833-AA79-33E06635E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934179"/>
            <a:ext cx="5334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x:</a:t>
            </a:r>
          </a:p>
        </p:txBody>
      </p:sp>
      <p:sp>
        <p:nvSpPr>
          <p:cNvPr id="20495" name="Text Box 14">
            <a:extLst>
              <a:ext uri="{FF2B5EF4-FFF2-40B4-BE49-F238E27FC236}">
                <a16:creationId xmlns:a16="http://schemas.microsoft.com/office/drawing/2014/main" id="{F2E8DA10-70F2-07AB-F53D-047E968FF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5720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s1:</a:t>
            </a:r>
          </a:p>
        </p:txBody>
      </p:sp>
      <p:sp>
        <p:nvSpPr>
          <p:cNvPr id="20496" name="Text Box 15">
            <a:extLst>
              <a:ext uri="{FF2B5EF4-FFF2-40B4-BE49-F238E27FC236}">
                <a16:creationId xmlns:a16="http://schemas.microsoft.com/office/drawing/2014/main" id="{DA058ABD-9084-AB88-76BF-27FB36F26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2578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s2: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BA7DAC5-A7B4-F2F5-B592-183B247B4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Objects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C9A7B36-7042-BF45-AC16-978E80C13BE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99060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An object is some memory that can hold a value of a given type</a:t>
            </a:r>
          </a:p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A variable is a named object</a:t>
            </a:r>
          </a:p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A declaration names an object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11970D8E-4CC1-58AA-3641-6BDA1B09B1C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33400" y="3429001"/>
            <a:ext cx="5638800" cy="3230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a typeface="MS PGothic" pitchFamily="34" charset="-128"/>
              </a:rPr>
              <a:t>int a = 7;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a typeface="MS PGothic" pitchFamily="34" charset="-128"/>
              </a:rPr>
              <a:t>char c = 'x';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a typeface="MS PGothic" pitchFamily="34" charset="-128"/>
              </a:rPr>
              <a:t>complex&lt;double&gt; z {1.0,2.0};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a typeface="MS PGothic" pitchFamily="34" charset="-128"/>
              </a:rPr>
              <a:t>string s = "qwerty";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E3F240F8-AD01-E2E1-BA95-993C32F1F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A66974DF-B622-79C1-D45E-80699C83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73586B-5632-464E-8857-36FF1BA712F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0" name="Rectangle 4">
            <a:extLst>
              <a:ext uri="{FF2B5EF4-FFF2-40B4-BE49-F238E27FC236}">
                <a16:creationId xmlns:a16="http://schemas.microsoft.com/office/drawing/2014/main" id="{57E8CC19-4576-8701-F9F5-C2B1E134D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29000"/>
            <a:ext cx="16002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1511" name="Rectangle 5">
            <a:extLst>
              <a:ext uri="{FF2B5EF4-FFF2-40B4-BE49-F238E27FC236}">
                <a16:creationId xmlns:a16="http://schemas.microsoft.com/office/drawing/2014/main" id="{AA359238-826F-06AB-91C3-3AAC644F2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886200"/>
            <a:ext cx="5334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'x'</a:t>
            </a:r>
          </a:p>
        </p:txBody>
      </p:sp>
      <p:sp>
        <p:nvSpPr>
          <p:cNvPr id="21512" name="Rectangle 6">
            <a:extLst>
              <a:ext uri="{FF2B5EF4-FFF2-40B4-BE49-F238E27FC236}">
                <a16:creationId xmlns:a16="http://schemas.microsoft.com/office/drawing/2014/main" id="{0C11A52D-7313-75CA-535E-8A62B8452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1.0 </a:t>
            </a:r>
          </a:p>
        </p:txBody>
      </p:sp>
      <p:sp>
        <p:nvSpPr>
          <p:cNvPr id="21513" name="Rectangle 7">
            <a:extLst>
              <a:ext uri="{FF2B5EF4-FFF2-40B4-BE49-F238E27FC236}">
                <a16:creationId xmlns:a16="http://schemas.microsoft.com/office/drawing/2014/main" id="{33F98C04-A503-250C-089A-0B453B07A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638800"/>
            <a:ext cx="12954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21514" name="Rectangle 8">
            <a:extLst>
              <a:ext uri="{FF2B5EF4-FFF2-40B4-BE49-F238E27FC236}">
                <a16:creationId xmlns:a16="http://schemas.microsoft.com/office/drawing/2014/main" id="{A177518F-A5B6-AC85-44B4-A54B7DFB7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91200"/>
            <a:ext cx="1905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"qwerty"</a:t>
            </a:r>
          </a:p>
        </p:txBody>
      </p:sp>
      <p:sp>
        <p:nvSpPr>
          <p:cNvPr id="21515" name="Rectangle 10">
            <a:extLst>
              <a:ext uri="{FF2B5EF4-FFF2-40B4-BE49-F238E27FC236}">
                <a16:creationId xmlns:a16="http://schemas.microsoft.com/office/drawing/2014/main" id="{F8969099-58E5-E523-693D-EC101E6DB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95800"/>
            <a:ext cx="1600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2.0</a:t>
            </a:r>
          </a:p>
        </p:txBody>
      </p:sp>
      <p:sp>
        <p:nvSpPr>
          <p:cNvPr id="21516" name="Rectangle 11">
            <a:extLst>
              <a:ext uri="{FF2B5EF4-FFF2-40B4-BE49-F238E27FC236}">
                <a16:creationId xmlns:a16="http://schemas.microsoft.com/office/drawing/2014/main" id="{E421CB43-3FA5-F80E-00E7-2303A42BD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638800"/>
            <a:ext cx="14478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 </a:t>
            </a:r>
          </a:p>
        </p:txBody>
      </p:sp>
      <p:sp>
        <p:nvSpPr>
          <p:cNvPr id="21517" name="Line 12">
            <a:extLst>
              <a:ext uri="{FF2B5EF4-FFF2-40B4-BE49-F238E27FC236}">
                <a16:creationId xmlns:a16="http://schemas.microsoft.com/office/drawing/2014/main" id="{F782B902-D050-E665-F6DF-EAF61DA211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867400"/>
            <a:ext cx="2057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72F2B686-B273-FB5B-7E2A-096D72AAE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4290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a:</a:t>
            </a: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A3209F8B-8DD6-EB60-214A-A7BDCF9F3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7150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s:</a:t>
            </a:r>
          </a:p>
        </p:txBody>
      </p:sp>
      <p:sp>
        <p:nvSpPr>
          <p:cNvPr id="21520" name="Text Box 16">
            <a:extLst>
              <a:ext uri="{FF2B5EF4-FFF2-40B4-BE49-F238E27FC236}">
                <a16:creationId xmlns:a16="http://schemas.microsoft.com/office/drawing/2014/main" id="{43579290-ABCC-D202-3F3E-D96E396DA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8862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c:</a:t>
            </a:r>
          </a:p>
        </p:txBody>
      </p:sp>
      <p:sp>
        <p:nvSpPr>
          <p:cNvPr id="21521" name="Text Box 17">
            <a:extLst>
              <a:ext uri="{FF2B5EF4-FFF2-40B4-BE49-F238E27FC236}">
                <a16:creationId xmlns:a16="http://schemas.microsoft.com/office/drawing/2014/main" id="{2895EB90-3783-1A6E-6D57-578C5D79A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095" y="4449762"/>
            <a:ext cx="473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z: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B9D1F2B-5A7F-9532-2F04-335AF22D1B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Type safety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144D77A-7D94-689C-1CB7-29D004098E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10591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ea typeface="MS PGothic" pitchFamily="34" charset="-128"/>
              </a:rPr>
              <a:t>Language rule: type safety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Every object will be used only according to its type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A variable will be used only after it has been initialized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Only operations defined for the variable's declared type will be applied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Every operation defined for a variable leaves the variable with a valid value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ea typeface="MS PGothic" pitchFamily="34" charset="-128"/>
              </a:rPr>
              <a:t>Ideal: static type safety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A program that violates type safety will not compile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The compiler reports every violation (in an ideal system)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ea typeface="MS PGothic" pitchFamily="34" charset="-128"/>
              </a:rPr>
              <a:t>Ideal: dynamic type safety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ea typeface="Times New Roman" pitchFamily="18" charset="0"/>
              </a:rPr>
              <a:t>If you write a program that violates type safety, it will be detected at run time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Some code (typically "the run-time system") detects every violation not found by the compiler (in an ideal system)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46C1B-F8FA-F8A6-34C2-8C04DBAC1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2283346-090F-B1FA-52F4-4DEBA894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A1B026-BD53-4377-A5FB-FCFF8E7C286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95AD5F6-FD73-EDF1-4243-896DFB8AA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Type safety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E41D948-F44B-162A-91A9-4A15CCD999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10134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Type safety is a very big deal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Try very hard not to violate 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000" dirty="0">
                <a:ea typeface="MS PGothic" pitchFamily="34" charset="-128"/>
              </a:rPr>
              <a:t>“</a:t>
            </a:r>
            <a:r>
              <a:rPr lang="en-US" altLang="ja-JP" sz="2000" dirty="0">
                <a:ea typeface="MS PGothic" pitchFamily="34" charset="-128"/>
              </a:rPr>
              <a:t>when you program, the compiler is your best friend</a:t>
            </a:r>
            <a:r>
              <a:rPr lang="ja-JP" altLang="en-US" sz="2000" dirty="0">
                <a:ea typeface="MS PGothic" pitchFamily="34" charset="-128"/>
              </a:rPr>
              <a:t>”</a:t>
            </a:r>
            <a:endParaRPr lang="en-US" altLang="ja-JP" sz="2000" dirty="0">
              <a:ea typeface="MS PGothic" pitchFamily="34" charset="-128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>
                <a:ea typeface="Times New Roman" pitchFamily="18" charset="0"/>
              </a:rPr>
              <a:t>But it won</a:t>
            </a:r>
            <a:r>
              <a:rPr lang="en-US" sz="1800" dirty="0">
                <a:ea typeface="MS PGothic" pitchFamily="34" charset="-128"/>
              </a:rPr>
              <a:t>’</a:t>
            </a:r>
            <a:r>
              <a:rPr lang="en-US" altLang="ja-JP" sz="1800" dirty="0">
                <a:ea typeface="MS PGothic" pitchFamily="34" charset="-128"/>
              </a:rPr>
              <a:t>t feel like that when it rejects code that you’re sure is correct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C++ is not (completely) statically type safe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No widely-used language is (completely) statically type safe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Being completely statically type safe may interfere with your ability to express ideas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C++ is not (completely) dynamically type safe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Many languages are dynamically type safe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Being completely dynamically type safe may interfere with the ability to express ideas and often makes generated code bigger and/or slower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What you’</a:t>
            </a:r>
            <a:r>
              <a:rPr lang="en-US" altLang="ja-JP" sz="2400" dirty="0">
                <a:ea typeface="MS PGothic" pitchFamily="34" charset="-128"/>
              </a:rPr>
              <a:t>ll be taught here is type safe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We</a:t>
            </a:r>
            <a:r>
              <a:rPr lang="en-US" sz="2000" dirty="0">
                <a:ea typeface="MS PGothic" pitchFamily="34" charset="-128"/>
              </a:rPr>
              <a:t>’</a:t>
            </a:r>
            <a:r>
              <a:rPr lang="en-US" altLang="ja-JP" sz="2000" dirty="0">
                <a:ea typeface="MS PGothic" pitchFamily="34" charset="-128"/>
              </a:rPr>
              <a:t>ll specifically mention and warn against anything that is not</a:t>
            </a:r>
            <a:endParaRPr 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5C42A-28BE-5CFB-9469-10A85FD2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ABA505-C6F1-2DF9-0225-14FBFDCC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E8BF13-EE17-4BAD-94DE-235606C115EB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3B5B-9E4C-8DC8-8BAA-D26003BA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To the teacher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9717-E5CE-572A-CCC0-F4A80B389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much more information in chapter 2 than can be covered in a lecture. My approach is to present the key points/concepts and leave the rest to reading and exercises.</a:t>
            </a:r>
          </a:p>
          <a:p>
            <a:r>
              <a:rPr lang="en-US" dirty="0"/>
              <a:t>My usual pace when lecturing to novices is about two minutes to a slide. The number of slides per lecture/chapter reflects that.</a:t>
            </a:r>
          </a:p>
          <a:p>
            <a:r>
              <a:rPr lang="en-US" dirty="0"/>
              <a:t>The key is to get students to write and run tiny programs.</a:t>
            </a:r>
          </a:p>
          <a:p>
            <a:r>
              <a:rPr lang="en-US" dirty="0"/>
              <a:t>If you have a good story about interesting or important use of software (especially, for this course, software using C++), use a few minutes at the start of a lecture to tell it. It helps keep up the motivation and interest.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80711E-25D2-0469-E2ED-DEF5D185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862DA-583F-9A67-89F1-E7329EB2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A1B9-B42D-4F06-978C-E9E2CC4BB74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95DEA88-E8B0-2251-DC33-D9B7BD5AD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Assignment and increment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89DA314-20EE-D1D1-AF15-A7BF42127D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0772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changing the value of a variable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a = 7;          // </a:t>
            </a:r>
            <a:r>
              <a:rPr lang="en-US" sz="2000" i="1" dirty="0">
                <a:ea typeface="MS PGothic" pitchFamily="34" charset="-128"/>
              </a:rPr>
              <a:t>a variable of type</a:t>
            </a:r>
            <a:r>
              <a:rPr lang="en-US" sz="2000" b="1" i="1" dirty="0">
                <a:ea typeface="MS PGothic" pitchFamily="34" charset="-128"/>
              </a:rPr>
              <a:t> int </a:t>
            </a:r>
            <a:r>
              <a:rPr lang="en-US" sz="2000" i="1" dirty="0">
                <a:ea typeface="MS PGothic" pitchFamily="34" charset="-128"/>
              </a:rPr>
              <a:t>called</a:t>
            </a:r>
            <a:r>
              <a:rPr lang="en-US" sz="2000" b="1" i="1" dirty="0">
                <a:ea typeface="MS PGothic" pitchFamily="34" charset="-128"/>
              </a:rPr>
              <a:t> 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	          // </a:t>
            </a:r>
            <a:r>
              <a:rPr lang="en-US" sz="2000" i="1" dirty="0">
                <a:ea typeface="MS PGothic" pitchFamily="34" charset="-128"/>
              </a:rPr>
              <a:t>initialized to the integer value</a:t>
            </a:r>
            <a:r>
              <a:rPr lang="en-US" sz="2000" b="1" i="1" dirty="0">
                <a:ea typeface="MS PGothic" pitchFamily="34" charset="-128"/>
              </a:rPr>
              <a:t> 7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a = 9;	          // </a:t>
            </a:r>
            <a:r>
              <a:rPr lang="en-US" sz="2000" i="1" dirty="0">
                <a:ea typeface="MS PGothic" pitchFamily="34" charset="-128"/>
              </a:rPr>
              <a:t>assignment: now change </a:t>
            </a:r>
            <a:r>
              <a:rPr lang="en-US" sz="2000" b="1" i="1" dirty="0">
                <a:ea typeface="MS PGothic" pitchFamily="34" charset="-128"/>
              </a:rPr>
              <a:t>a</a:t>
            </a:r>
            <a:r>
              <a:rPr lang="en-US" sz="2000" i="1" dirty="0">
                <a:ea typeface="MS PGothic" pitchFamily="34" charset="-128"/>
              </a:rPr>
              <a:t>'s value to </a:t>
            </a:r>
            <a:r>
              <a:rPr lang="en-US" sz="2000" b="1" i="1" dirty="0">
                <a:ea typeface="MS PGothic" pitchFamily="34" charset="-128"/>
              </a:rPr>
              <a:t>9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a = </a:t>
            </a:r>
            <a:r>
              <a:rPr lang="en-US" sz="2000" b="1" dirty="0" err="1">
                <a:ea typeface="MS PGothic" pitchFamily="34" charset="-128"/>
              </a:rPr>
              <a:t>a+a</a:t>
            </a:r>
            <a:r>
              <a:rPr lang="en-US" sz="2000" b="1" dirty="0">
                <a:ea typeface="MS PGothic" pitchFamily="34" charset="-128"/>
              </a:rPr>
              <a:t>;          // </a:t>
            </a:r>
            <a:r>
              <a:rPr lang="en-US" sz="2000" i="1" dirty="0">
                <a:ea typeface="MS PGothic" pitchFamily="34" charset="-128"/>
              </a:rPr>
              <a:t>assignment: now double</a:t>
            </a:r>
            <a:r>
              <a:rPr lang="en-US" sz="2000" b="1" i="1" dirty="0">
                <a:ea typeface="MS PGothic" pitchFamily="34" charset="-128"/>
              </a:rPr>
              <a:t> a</a:t>
            </a:r>
            <a:r>
              <a:rPr lang="en-US" sz="2000" i="1" dirty="0">
                <a:ea typeface="MS PGothic" pitchFamily="34" charset="-128"/>
              </a:rPr>
              <a:t>'s</a:t>
            </a:r>
            <a:r>
              <a:rPr lang="en-US" sz="2000" b="1" i="1" dirty="0">
                <a:ea typeface="MS PGothic" pitchFamily="34" charset="-128"/>
              </a:rPr>
              <a:t> </a:t>
            </a:r>
            <a:r>
              <a:rPr lang="en-US" sz="2000" i="1" dirty="0">
                <a:ea typeface="MS PGothic" pitchFamily="34" charset="-128"/>
              </a:rPr>
              <a:t>value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dirty="0">
              <a:ea typeface="MS PGothic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a += 2;           // </a:t>
            </a:r>
            <a:r>
              <a:rPr lang="en-US" sz="2000" i="1" dirty="0">
                <a:ea typeface="MS PGothic" pitchFamily="34" charset="-128"/>
              </a:rPr>
              <a:t>increment </a:t>
            </a:r>
            <a:r>
              <a:rPr lang="en-US" sz="2000" b="1" i="1" dirty="0">
                <a:ea typeface="MS PGothic" pitchFamily="34" charset="-128"/>
              </a:rPr>
              <a:t>a</a:t>
            </a:r>
            <a:r>
              <a:rPr lang="en-US" sz="2000" i="1" dirty="0">
                <a:ea typeface="MS PGothic" pitchFamily="34" charset="-128"/>
              </a:rPr>
              <a:t>'s value by</a:t>
            </a:r>
            <a:r>
              <a:rPr lang="en-US" sz="2000" b="1" i="1" dirty="0">
                <a:ea typeface="MS PGothic" pitchFamily="34" charset="-128"/>
              </a:rPr>
              <a:t> 2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++a;	        // </a:t>
            </a:r>
            <a:r>
              <a:rPr lang="en-US" sz="2000" i="1" dirty="0">
                <a:ea typeface="MS PGothic" pitchFamily="34" charset="-128"/>
              </a:rPr>
              <a:t>increment </a:t>
            </a:r>
            <a:r>
              <a:rPr lang="en-US" sz="2000" b="1" i="1" dirty="0">
                <a:ea typeface="MS PGothic" pitchFamily="34" charset="-128"/>
              </a:rPr>
              <a:t>a</a:t>
            </a:r>
            <a:r>
              <a:rPr lang="en-US" sz="2000" i="1" dirty="0">
                <a:ea typeface="MS PGothic" pitchFamily="34" charset="-128"/>
              </a:rPr>
              <a:t>'s value (by</a:t>
            </a:r>
            <a:r>
              <a:rPr lang="en-US" sz="2000" b="1" i="1" dirty="0">
                <a:ea typeface="MS PGothic" pitchFamily="34" charset="-128"/>
              </a:rPr>
              <a:t> 1</a:t>
            </a:r>
            <a:r>
              <a:rPr lang="en-US" sz="2000" i="1" dirty="0">
                <a:ea typeface="MS PGothic" pitchFamily="34" charset="-128"/>
              </a:rPr>
              <a:t>)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87BE1D2-2D89-39DD-A507-FCF40F61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0808FB-E00F-9463-8467-BC269A68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4016FC-47DF-4BF8-8963-1C6CE7EAC43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73DDE4C2-88ED-622A-B029-E94FDB024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1336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C29AB49-3D74-B945-4D03-D586F1D69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9718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64E2D37C-9599-9A53-4259-766C9E92A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37338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16CD31C3-AC8A-A7A7-B789-3F480577E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44958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ED0CACBB-82B3-786D-9ED7-B02B7C0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52578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24586" name="Text Box 9">
            <a:extLst>
              <a:ext uri="{FF2B5EF4-FFF2-40B4-BE49-F238E27FC236}">
                <a16:creationId xmlns:a16="http://schemas.microsoft.com/office/drawing/2014/main" id="{2F6FE084-1D83-10C2-D723-C6D297633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1600201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000B-5C5F-9BE7-7DEA-D9D374D44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MS PGothic" pitchFamily="34" charset="-128"/>
              </a:rPr>
              <a:t>Type deduction: </a:t>
            </a:r>
            <a:r>
              <a:rPr lang="en-US" b="1" dirty="0">
                <a:ea typeface="MS PGothic" pitchFamily="34" charset="-128"/>
              </a:rPr>
              <a:t>auto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37A4B-4DBE-B0A1-15B8-C11D1E444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668000" cy="4351338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MS PGothic" pitchFamily="34" charset="-128"/>
              </a:rPr>
              <a:t>You can use the type of an initializer as the type of a variable</a:t>
            </a:r>
          </a:p>
          <a:p>
            <a:pPr lvl="1">
              <a:defRPr/>
            </a:pPr>
            <a:r>
              <a:rPr lang="en-US" sz="2000" dirty="0">
                <a:ea typeface="MS PGothic" pitchFamily="34" charset="-128"/>
              </a:rPr>
              <a:t>// </a:t>
            </a:r>
            <a:r>
              <a:rPr lang="en-US" sz="2000" b="1" dirty="0">
                <a:ea typeface="MS PGothic" pitchFamily="34" charset="-128"/>
              </a:rPr>
              <a:t>auto </a:t>
            </a:r>
            <a:r>
              <a:rPr lang="en-US" sz="2000" dirty="0">
                <a:ea typeface="MS PGothic" pitchFamily="34" charset="-128"/>
              </a:rPr>
              <a:t>means “the type of the initializer”</a:t>
            </a:r>
          </a:p>
          <a:p>
            <a:pPr lvl="1">
              <a:defRPr/>
            </a:pPr>
            <a:endParaRPr lang="en-US" sz="2000" dirty="0">
              <a:ea typeface="MS PGothic" pitchFamily="34" charset="-128"/>
            </a:endParaRPr>
          </a:p>
          <a:p>
            <a:pPr lvl="1">
              <a:defRPr/>
            </a:pPr>
            <a:r>
              <a:rPr lang="en-US" sz="2000" b="1" dirty="0"/>
              <a:t>auto x = 1;		// </a:t>
            </a:r>
            <a:r>
              <a:rPr lang="en-US" sz="2000" b="1" i="1" dirty="0"/>
              <a:t>1 </a:t>
            </a:r>
            <a:r>
              <a:rPr lang="en-US" sz="2000" i="1" dirty="0"/>
              <a:t>is an </a:t>
            </a:r>
            <a:r>
              <a:rPr lang="en-US" sz="2000" b="1" i="1" dirty="0"/>
              <a:t>int</a:t>
            </a:r>
            <a:r>
              <a:rPr lang="en-US" sz="2000" i="1" dirty="0"/>
              <a:t>, so </a:t>
            </a:r>
            <a:r>
              <a:rPr lang="en-US" sz="2000" b="1" i="1" dirty="0"/>
              <a:t>x </a:t>
            </a:r>
            <a:r>
              <a:rPr lang="en-US" sz="2000" i="1" dirty="0"/>
              <a:t>is an </a:t>
            </a:r>
            <a:r>
              <a:rPr lang="en-US" sz="2000" b="1" i="1" dirty="0"/>
              <a:t>int</a:t>
            </a:r>
          </a:p>
          <a:p>
            <a:pPr lvl="1">
              <a:defRPr/>
            </a:pPr>
            <a:r>
              <a:rPr lang="en-US" sz="2000" b="1" dirty="0"/>
              <a:t>auto y = ′c′;		// ′</a:t>
            </a:r>
            <a:r>
              <a:rPr lang="en-US" sz="2000" b="1" i="1" dirty="0"/>
              <a:t>c</a:t>
            </a:r>
            <a:r>
              <a:rPr lang="en-US" sz="2000" b="1" dirty="0"/>
              <a:t>′</a:t>
            </a:r>
            <a:r>
              <a:rPr lang="en-US" sz="2000" b="1" i="1" dirty="0"/>
              <a:t> </a:t>
            </a:r>
            <a:r>
              <a:rPr lang="en-US" sz="2000" i="1" dirty="0"/>
              <a:t>is a</a:t>
            </a:r>
            <a:r>
              <a:rPr lang="en-US" sz="2000" b="1" i="1" dirty="0"/>
              <a:t> char</a:t>
            </a:r>
            <a:r>
              <a:rPr lang="en-US" sz="2000" i="1" dirty="0"/>
              <a:t>, so </a:t>
            </a:r>
            <a:r>
              <a:rPr lang="en-US" sz="2000" b="1" i="1" dirty="0"/>
              <a:t>y </a:t>
            </a:r>
            <a:r>
              <a:rPr lang="en-US" sz="2000" i="1" dirty="0"/>
              <a:t>is a </a:t>
            </a:r>
            <a:r>
              <a:rPr lang="en-US" sz="2000" b="1" i="1" dirty="0"/>
              <a:t>char</a:t>
            </a:r>
          </a:p>
          <a:p>
            <a:pPr lvl="1">
              <a:defRPr/>
            </a:pPr>
            <a:r>
              <a:rPr lang="en-US" sz="2000" b="1" dirty="0"/>
              <a:t>auto d = 1.2;	// </a:t>
            </a:r>
            <a:r>
              <a:rPr lang="en-US" sz="2000" b="1" i="1" dirty="0"/>
              <a:t>1.2 </a:t>
            </a:r>
            <a:r>
              <a:rPr lang="en-US" sz="2000" i="1" dirty="0"/>
              <a:t>is a</a:t>
            </a:r>
            <a:r>
              <a:rPr lang="en-US" sz="2000" b="1" i="1" dirty="0"/>
              <a:t> double</a:t>
            </a:r>
            <a:r>
              <a:rPr lang="en-US" sz="2000" i="1" dirty="0"/>
              <a:t>, so </a:t>
            </a:r>
            <a:r>
              <a:rPr lang="en-US" sz="2000" b="1" i="1" dirty="0"/>
              <a:t>d </a:t>
            </a:r>
            <a:r>
              <a:rPr lang="en-US" sz="2000" i="1" dirty="0"/>
              <a:t>is a </a:t>
            </a:r>
            <a:r>
              <a:rPr lang="en-US" sz="2000" b="1" i="1" dirty="0"/>
              <a:t>double</a:t>
            </a:r>
          </a:p>
          <a:p>
            <a:pPr lvl="1">
              <a:defRPr/>
            </a:pPr>
            <a:endParaRPr lang="en-US" sz="2000" b="1" i="1" dirty="0"/>
          </a:p>
          <a:p>
            <a:pPr lvl="1">
              <a:defRPr/>
            </a:pPr>
            <a:r>
              <a:rPr lang="en-US" sz="2000" b="1" dirty="0"/>
              <a:t>auto s = ″Howdy″; 		// </a:t>
            </a:r>
            <a:r>
              <a:rPr lang="en-US" sz="2000" b="1" i="1" dirty="0"/>
              <a:t>″Howdy″ </a:t>
            </a:r>
            <a:r>
              <a:rPr lang="en-US" sz="2000" i="1" dirty="0"/>
              <a:t>is a string literal of type </a:t>
            </a:r>
            <a:r>
              <a:rPr lang="en-US" sz="2000" b="1" i="1" dirty="0"/>
              <a:t>const char[]</a:t>
            </a:r>
            <a:br>
              <a:rPr lang="en-US" sz="2000" b="1" dirty="0"/>
            </a:br>
            <a:r>
              <a:rPr lang="en-US" sz="2000" b="1" dirty="0"/>
              <a:t>			  	// </a:t>
            </a:r>
            <a:r>
              <a:rPr lang="en-US" sz="2000" i="1" dirty="0"/>
              <a:t>so don’t do that until you know what it means!</a:t>
            </a:r>
          </a:p>
          <a:p>
            <a:pPr lvl="1">
              <a:defRPr/>
            </a:pPr>
            <a:endParaRPr lang="en-US" sz="2000" i="1" dirty="0"/>
          </a:p>
          <a:p>
            <a:pPr lvl="1">
              <a:defRPr/>
            </a:pPr>
            <a:r>
              <a:rPr lang="en-US" sz="2000" b="1" dirty="0"/>
              <a:t>auto </a:t>
            </a:r>
            <a:r>
              <a:rPr lang="en-US" sz="2000" b="1" dirty="0" err="1"/>
              <a:t>sq</a:t>
            </a:r>
            <a:r>
              <a:rPr lang="en-US" sz="2000" b="1" dirty="0"/>
              <a:t> = </a:t>
            </a:r>
            <a:r>
              <a:rPr lang="en-US" sz="2000" b="1" dirty="0" err="1"/>
              <a:t>sqrt</a:t>
            </a:r>
            <a:r>
              <a:rPr lang="en-US" sz="2000" b="1" dirty="0"/>
              <a:t>(2);	// </a:t>
            </a:r>
            <a:r>
              <a:rPr lang="en-US" sz="2000" b="1" i="1" dirty="0" err="1"/>
              <a:t>sq</a:t>
            </a:r>
            <a:r>
              <a:rPr lang="en-US" sz="2000" i="1" dirty="0"/>
              <a:t> is the right type for the result of </a:t>
            </a:r>
            <a:r>
              <a:rPr lang="en-US" sz="2000" b="1" i="1" dirty="0" err="1"/>
              <a:t>sqrt</a:t>
            </a:r>
            <a:r>
              <a:rPr lang="en-US" sz="2000" b="1" i="1" dirty="0"/>
              <a:t>(2)</a:t>
            </a:r>
            <a:br>
              <a:rPr lang="en-US" sz="2000" b="1" i="1" dirty="0"/>
            </a:br>
            <a:r>
              <a:rPr lang="en-US" sz="2000" b="1" i="1" dirty="0"/>
              <a:t>			</a:t>
            </a:r>
            <a:r>
              <a:rPr lang="en-US" sz="2000" dirty="0"/>
              <a:t>//</a:t>
            </a:r>
            <a:r>
              <a:rPr lang="en-US" sz="2000" b="1" i="1" dirty="0"/>
              <a:t> </a:t>
            </a:r>
            <a:r>
              <a:rPr lang="en-US" sz="2000" i="1" dirty="0"/>
              <a:t>and you don’t have to remember what that is</a:t>
            </a:r>
          </a:p>
          <a:p>
            <a:pPr lvl="1">
              <a:defRPr/>
            </a:pPr>
            <a:r>
              <a:rPr lang="en-US" sz="2000" b="1" dirty="0"/>
              <a:t>auto duh;		// </a:t>
            </a:r>
            <a:r>
              <a:rPr lang="en-US" sz="2000" i="1" dirty="0"/>
              <a:t>error: no initializer for auto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CCCBB-BD20-8414-D2D1-5F55B162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85E228-A618-A796-5E28-4B73FD9A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91418D-9C8B-4E66-B239-71B4E5A0083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E305E6C-0057-B18A-72F2-F49EF033E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MS PGothic" pitchFamily="34" charset="-128"/>
              </a:rPr>
              <a:t>A type-safety violation </a:t>
            </a:r>
            <a:r>
              <a:rPr lang="en-US" sz="3200" dirty="0">
                <a:ea typeface="MS PGothic" pitchFamily="34" charset="-128"/>
              </a:rPr>
              <a:t>(</a:t>
            </a:r>
            <a:r>
              <a:rPr lang="ja-JP" altLang="en-US" sz="3200" dirty="0">
                <a:ea typeface="MS PGothic" pitchFamily="34" charset="-128"/>
              </a:rPr>
              <a:t>“</a:t>
            </a:r>
            <a:r>
              <a:rPr lang="en-US" altLang="ja-JP" sz="3200" dirty="0">
                <a:ea typeface="MS PGothic" pitchFamily="34" charset="-128"/>
              </a:rPr>
              <a:t>implicit narrowing</a:t>
            </a:r>
            <a:r>
              <a:rPr lang="ja-JP" altLang="en-US" sz="3200" dirty="0">
                <a:ea typeface="MS PGothic" pitchFamily="34" charset="-128"/>
              </a:rPr>
              <a:t>”</a:t>
            </a:r>
            <a:r>
              <a:rPr lang="en-US" altLang="ja-JP" sz="3200" dirty="0">
                <a:ea typeface="MS PGothic" pitchFamily="34" charset="-128"/>
              </a:rPr>
              <a:t>)</a:t>
            </a:r>
            <a:endParaRPr lang="en-US" sz="3200" dirty="0">
              <a:ea typeface="MS PGothic" pitchFamily="34" charset="-128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3CB7EA6-FF05-C518-C177-27AD93F1FF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11658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Beware: C++ does not prevent you from trying to put a large value into a small variable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a compiler may warn and should warn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main()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int a = 20000;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char c = a;		// </a:t>
            </a:r>
            <a:r>
              <a:rPr lang="en-US" sz="2000" i="1" dirty="0">
                <a:ea typeface="MS PGothic" pitchFamily="34" charset="-128"/>
              </a:rPr>
              <a:t>what?!!! (hope for a warning)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int b = c; 		// </a:t>
            </a:r>
            <a:r>
              <a:rPr lang="en-US" sz="2000" i="1" dirty="0">
                <a:ea typeface="MS PGothic" pitchFamily="34" charset="-128"/>
              </a:rPr>
              <a:t>OK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if (a != b)	    	//  </a:t>
            </a:r>
            <a:r>
              <a:rPr lang="en-US" sz="2000" b="1" i="1" dirty="0">
                <a:ea typeface="MS PGothic" pitchFamily="34" charset="-128"/>
              </a:rPr>
              <a:t>!= </a:t>
            </a:r>
            <a:r>
              <a:rPr lang="en-US" sz="2000" i="1" dirty="0">
                <a:ea typeface="MS PGothic" pitchFamily="34" charset="-128"/>
              </a:rPr>
              <a:t>means </a:t>
            </a:r>
            <a:r>
              <a:rPr lang="en-US" altLang="ja-JP" sz="2000" i="1" dirty="0">
                <a:ea typeface="MS PGothic" pitchFamily="34" charset="-128"/>
              </a:rPr>
              <a:t>“not equal”</a:t>
            </a:r>
          </a:p>
          <a:p>
            <a:pPr>
              <a:buNone/>
              <a:defRPr/>
            </a:pPr>
            <a:r>
              <a:rPr lang="en-US" sz="2000" b="1" dirty="0">
                <a:ea typeface="MS PGothic" pitchFamily="34" charset="-128"/>
              </a:rPr>
              <a:t>	    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"oops!: " &lt;&lt; a &lt;&lt; "!=" &lt;&lt; b &lt;&lt; '\n’;	// </a:t>
            </a:r>
            <a:r>
              <a:rPr lang="en-US" sz="2000" dirty="0">
                <a:ea typeface="MS PGothic" pitchFamily="34" charset="-128"/>
              </a:rPr>
              <a:t>Try it. What value does</a:t>
            </a:r>
            <a:r>
              <a:rPr lang="en-US" sz="2000" b="1" dirty="0">
                <a:ea typeface="MS PGothic" pitchFamily="34" charset="-128"/>
              </a:rPr>
              <a:t> b </a:t>
            </a:r>
            <a:r>
              <a:rPr lang="en-US" sz="2000" dirty="0">
                <a:ea typeface="MS PGothic" pitchFamily="34" charset="-128"/>
              </a:rPr>
              <a:t>get on your machine</a:t>
            </a:r>
            <a:endParaRPr lang="en-US" sz="2000" b="1" dirty="0"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else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    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"Wow! We have large characters\n";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>
              <a:ea typeface="MS PGothic" pitchFamily="34" charset="-128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BC2D1B4-CB42-E4A3-111C-3C3E63800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687C57-7664-757F-F53C-B8056B3B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CF90EB-1401-45F4-9315-B87A7D910E4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414762ED-9469-4820-BC8B-DA26A520A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895600"/>
            <a:ext cx="20574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20000</a:t>
            </a:r>
          </a:p>
        </p:txBody>
      </p:sp>
      <p:sp>
        <p:nvSpPr>
          <p:cNvPr id="25606" name="Text Box 5">
            <a:extLst>
              <a:ext uri="{FF2B5EF4-FFF2-40B4-BE49-F238E27FC236}">
                <a16:creationId xmlns:a16="http://schemas.microsoft.com/office/drawing/2014/main" id="{6E20A96B-272C-B5AA-F812-3F3CF5F25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9718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CA51AA8D-9CF0-A683-825B-220881CD4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3505200"/>
            <a:ext cx="5334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???</a:t>
            </a:r>
          </a:p>
        </p:txBody>
      </p:sp>
      <p:sp>
        <p:nvSpPr>
          <p:cNvPr id="25608" name="Text Box 7">
            <a:extLst>
              <a:ext uri="{FF2B5EF4-FFF2-40B4-BE49-F238E27FC236}">
                <a16:creationId xmlns:a16="http://schemas.microsoft.com/office/drawing/2014/main" id="{EE99B6FA-52BF-B49F-2BAE-7D7EDF9F5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5814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A577054-1F41-2410-890C-450BA4E60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A type-safety violation </a:t>
            </a:r>
            <a:r>
              <a:rPr lang="en-US" sz="2400" dirty="0"/>
              <a:t>(Uninitialized variables)</a:t>
            </a:r>
            <a:endParaRPr lang="en-US" sz="3200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3B685F6-1FA4-6E31-024A-AB10F0FD04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11277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Always initialize your variables  </a:t>
            </a:r>
            <a:r>
              <a:rPr lang="en-US" sz="2000" dirty="0">
                <a:ea typeface="MS PGothic" pitchFamily="34" charset="-128"/>
              </a:rPr>
              <a:t>(beware: </a:t>
            </a:r>
            <a:r>
              <a:rPr lang="ja-JP" altLang="en-US" sz="2000" dirty="0">
                <a:ea typeface="MS PGothic" pitchFamily="34" charset="-128"/>
              </a:rPr>
              <a:t>“</a:t>
            </a:r>
            <a:r>
              <a:rPr lang="en-US" altLang="ja-JP" sz="2000" dirty="0">
                <a:ea typeface="MS PGothic" pitchFamily="34" charset="-128"/>
              </a:rPr>
              <a:t>debug mode</a:t>
            </a:r>
            <a:r>
              <a:rPr lang="ja-JP" altLang="en-US" sz="2000" dirty="0">
                <a:ea typeface="MS PGothic" pitchFamily="34" charset="-128"/>
              </a:rPr>
              <a:t>”</a:t>
            </a:r>
            <a:r>
              <a:rPr lang="en-US" altLang="ja-JP" sz="2000" dirty="0">
                <a:ea typeface="MS PGothic" pitchFamily="34" charset="-128"/>
              </a:rPr>
              <a:t> may implicitly initialize)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ja-JP" sz="2000" dirty="0"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Beware: C++ does not prevent you from trying to use a variable before you have initialized it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a compiler typically warns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main()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int x;		    // </a:t>
            </a:r>
            <a:r>
              <a:rPr lang="en-US" sz="2000" i="1" dirty="0">
                <a:ea typeface="MS PGothic" pitchFamily="34" charset="-128"/>
              </a:rPr>
              <a:t>x gets a </a:t>
            </a:r>
            <a:r>
              <a:rPr lang="en-US" altLang="ja-JP" sz="2000" i="1" dirty="0">
                <a:ea typeface="MS PGothic" pitchFamily="34" charset="-128"/>
              </a:rPr>
              <a:t>“random” initial value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char c; 	   // </a:t>
            </a:r>
            <a:r>
              <a:rPr lang="en-US" sz="2000" i="1" dirty="0">
                <a:ea typeface="MS PGothic" pitchFamily="34" charset="-128"/>
              </a:rPr>
              <a:t>c gets a </a:t>
            </a:r>
            <a:r>
              <a:rPr lang="en-US" altLang="ja-JP" sz="2000" i="1" dirty="0">
                <a:ea typeface="MS PGothic" pitchFamily="34" charset="-128"/>
              </a:rPr>
              <a:t>“random” initial value</a:t>
            </a:r>
            <a:endParaRPr lang="en-US" altLang="ja-JP" sz="2000" b="1" dirty="0"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double d; 	   // </a:t>
            </a:r>
            <a:r>
              <a:rPr lang="en-US" sz="2000" i="1" dirty="0">
                <a:ea typeface="MS PGothic" pitchFamily="34" charset="-128"/>
              </a:rPr>
              <a:t>d gets a </a:t>
            </a:r>
            <a:r>
              <a:rPr lang="en-US" altLang="ja-JP" sz="2000" i="1" dirty="0">
                <a:ea typeface="MS PGothic" pitchFamily="34" charset="-128"/>
              </a:rPr>
              <a:t>“random” initial value;</a:t>
            </a:r>
            <a:r>
              <a:rPr lang="en-US" sz="2000" dirty="0">
                <a:ea typeface="MS PGothic" pitchFamily="34" charset="-128"/>
              </a:rPr>
              <a:t> </a:t>
            </a:r>
            <a:r>
              <a:rPr lang="en-US" sz="2000" i="1" dirty="0">
                <a:ea typeface="MS PGothic" pitchFamily="34" charset="-128"/>
              </a:rPr>
              <a:t>not every bit pattern is a valid floating-point value</a:t>
            </a:r>
            <a:endParaRPr lang="en-US" sz="2000" b="1" i="1" dirty="0"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double dd = d;	   // </a:t>
            </a:r>
            <a:r>
              <a:rPr lang="en-US" sz="2000" i="1" dirty="0">
                <a:ea typeface="MS PGothic" pitchFamily="34" charset="-128"/>
              </a:rPr>
              <a:t>error; some implementations can</a:t>
            </a:r>
            <a:r>
              <a:rPr lang="ja-JP" altLang="en-US" sz="2000" i="1" dirty="0">
                <a:ea typeface="MS PGothic" pitchFamily="34" charset="-128"/>
              </a:rPr>
              <a:t>’</a:t>
            </a:r>
            <a:r>
              <a:rPr lang="en-US" altLang="ja-JP" sz="2000" i="1" dirty="0">
                <a:ea typeface="MS PGothic" pitchFamily="34" charset="-128"/>
              </a:rPr>
              <a:t>t copy invalid floating-point values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 x: " &lt;&lt; x &lt;&lt; " c: " &lt;&lt; c &lt;&lt; " d: " &lt;&lt; d &lt;&lt; '\n';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E2F6-AE31-8361-066F-799A0F45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DE3093-320F-EAD6-0864-FF137AC3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B3F050-B9CE-409F-8AFC-8F3B44C0944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1D8A2-A5F5-CA1E-99F1-BA67F061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46B4C-20B6-F358-05D1-F07CBA893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Adhere to compiler warnings</a:t>
            </a:r>
          </a:p>
          <a:p>
            <a:r>
              <a:rPr lang="en-US" dirty="0"/>
              <a:t>Always initialize your variables</a:t>
            </a:r>
          </a:p>
          <a:p>
            <a:r>
              <a:rPr lang="en-US" dirty="0"/>
              <a:t>Don’t use implicit narrowing conversions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b="1" dirty="0"/>
              <a:t>auto</a:t>
            </a:r>
          </a:p>
          <a:p>
            <a:pPr lvl="1"/>
            <a:r>
              <a:rPr lang="en-US" dirty="0"/>
              <a:t>to avoid repeating a type name</a:t>
            </a:r>
          </a:p>
          <a:p>
            <a:pPr lvl="1"/>
            <a:r>
              <a:rPr lang="en-US" dirty="0"/>
              <a:t>to avoid implicit narrowing conversions in initializations</a:t>
            </a:r>
          </a:p>
          <a:p>
            <a:r>
              <a:rPr lang="en-US" dirty="0"/>
              <a:t>Don’t  use </a:t>
            </a:r>
            <a:r>
              <a:rPr lang="en-US" b="1" dirty="0"/>
              <a:t>auto </a:t>
            </a:r>
            <a:r>
              <a:rPr lang="en-US" dirty="0"/>
              <a:t>when the deduced type isn’t obvious</a:t>
            </a:r>
          </a:p>
          <a:p>
            <a:endParaRPr lang="en-US" dirty="0"/>
          </a:p>
          <a:p>
            <a:r>
              <a:rPr lang="en-US" dirty="0"/>
              <a:t>Use meaningful names</a:t>
            </a:r>
          </a:p>
          <a:p>
            <a:pPr lvl="1"/>
            <a:r>
              <a:rPr lang="en-US" dirty="0"/>
              <a:t>Of </a:t>
            </a:r>
            <a:r>
              <a:rPr lang="en-US"/>
              <a:t>appropriate length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81C5B-4AF6-69F7-DECE-23E11D94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06E7BA-285A-D439-29E7-C7AF70CE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A1B9-B42D-4F06-978C-E9E2CC4BB747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22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DE4CFE6-83B0-3A83-7938-05D74327A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A technical detail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5A298D9-EAC9-5911-2CE1-F639A9B418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In memory, everything is just bits; type is what gives meaning to the bits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ea typeface="Times New Roman" pitchFamily="18" charset="0"/>
              </a:rPr>
              <a:t>(bits/binary) </a:t>
            </a:r>
            <a:r>
              <a:rPr lang="en-US" sz="2000" b="1" dirty="0">
                <a:ea typeface="Times New Roman" pitchFamily="18" charset="0"/>
              </a:rPr>
              <a:t>01100001 </a:t>
            </a:r>
            <a:r>
              <a:rPr lang="en-US" sz="2000" dirty="0">
                <a:ea typeface="Times New Roman" pitchFamily="18" charset="0"/>
              </a:rPr>
              <a:t>is the int</a:t>
            </a:r>
            <a:r>
              <a:rPr lang="en-US" sz="2000" b="1" dirty="0">
                <a:ea typeface="Times New Roman" pitchFamily="18" charset="0"/>
              </a:rPr>
              <a:t>  97 </a:t>
            </a:r>
            <a:r>
              <a:rPr lang="en-US" sz="2000" dirty="0">
                <a:ea typeface="Times New Roman" pitchFamily="18" charset="0"/>
              </a:rPr>
              <a:t>is the char</a:t>
            </a:r>
            <a:r>
              <a:rPr lang="en-US" sz="2000" b="1" dirty="0">
                <a:ea typeface="Times New Roman" pitchFamily="18" charset="0"/>
              </a:rPr>
              <a:t> 'a'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ea typeface="Times New Roman" pitchFamily="18" charset="0"/>
              </a:rPr>
              <a:t>(bits/binary) </a:t>
            </a:r>
            <a:r>
              <a:rPr lang="en-US" sz="2000" b="1" dirty="0">
                <a:ea typeface="Times New Roman" pitchFamily="18" charset="0"/>
              </a:rPr>
              <a:t>01000001 </a:t>
            </a:r>
            <a:r>
              <a:rPr lang="en-US" sz="2000" dirty="0">
                <a:ea typeface="Times New Roman" pitchFamily="18" charset="0"/>
              </a:rPr>
              <a:t>is the int</a:t>
            </a:r>
            <a:r>
              <a:rPr lang="en-US" sz="2000" b="1" dirty="0">
                <a:ea typeface="Times New Roman" pitchFamily="18" charset="0"/>
              </a:rPr>
              <a:t> 65 </a:t>
            </a:r>
            <a:r>
              <a:rPr lang="en-US" sz="2000" dirty="0">
                <a:ea typeface="Times New Roman" pitchFamily="18" charset="0"/>
              </a:rPr>
              <a:t>is the char</a:t>
            </a:r>
            <a:r>
              <a:rPr lang="en-US" sz="2000" b="1" dirty="0">
                <a:ea typeface="Times New Roman" pitchFamily="18" charset="0"/>
              </a:rPr>
              <a:t> 'A'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ea typeface="Times New Roman" pitchFamily="18" charset="0"/>
              </a:rPr>
              <a:t>(bits/binary) </a:t>
            </a:r>
            <a:r>
              <a:rPr lang="en-US" sz="2000" b="1" dirty="0">
                <a:ea typeface="Times New Roman" pitchFamily="18" charset="0"/>
              </a:rPr>
              <a:t>00110000 </a:t>
            </a:r>
            <a:r>
              <a:rPr lang="en-US" sz="2000" dirty="0">
                <a:ea typeface="Times New Roman" pitchFamily="18" charset="0"/>
              </a:rPr>
              <a:t>is the int</a:t>
            </a:r>
            <a:r>
              <a:rPr lang="en-US" sz="2000" b="1" dirty="0">
                <a:ea typeface="Times New Roman" pitchFamily="18" charset="0"/>
              </a:rPr>
              <a:t> 48 </a:t>
            </a:r>
            <a:r>
              <a:rPr lang="en-US" sz="2000" dirty="0">
                <a:ea typeface="Times New Roman" pitchFamily="18" charset="0"/>
              </a:rPr>
              <a:t>is the char</a:t>
            </a:r>
            <a:r>
              <a:rPr lang="en-US" sz="2000" b="1" dirty="0">
                <a:ea typeface="Times New Roman" pitchFamily="18" charset="0"/>
              </a:rPr>
              <a:t> '0'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Times New Roman" pitchFamily="18" charset="0"/>
              </a:rPr>
              <a:t>char c = 'a';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>
                <a:ea typeface="Times New Roman" pitchFamily="18" charset="0"/>
              </a:rPr>
              <a:t>cout</a:t>
            </a:r>
            <a:r>
              <a:rPr lang="en-US" sz="2000" b="1" dirty="0">
                <a:ea typeface="Times New Roman" pitchFamily="18" charset="0"/>
              </a:rPr>
              <a:t> &lt;&lt; c;	// </a:t>
            </a:r>
            <a:r>
              <a:rPr lang="en-US" sz="2000" i="1" dirty="0">
                <a:ea typeface="Times New Roman" pitchFamily="18" charset="0"/>
              </a:rPr>
              <a:t>print the value of character </a:t>
            </a:r>
            <a:r>
              <a:rPr lang="en-US" sz="2000" b="1" i="1" dirty="0">
                <a:ea typeface="Times New Roman" pitchFamily="18" charset="0"/>
              </a:rPr>
              <a:t>c</a:t>
            </a:r>
            <a:r>
              <a:rPr lang="en-US" sz="2000" i="1" dirty="0">
                <a:ea typeface="Times New Roman" pitchFamily="18" charset="0"/>
              </a:rPr>
              <a:t>, which is </a:t>
            </a:r>
            <a:r>
              <a:rPr lang="en-US" sz="2000" b="1" i="1" dirty="0">
                <a:ea typeface="Times New Roman" pitchFamily="18" charset="0"/>
              </a:rPr>
              <a:t>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Times New Roman" pitchFamily="18" charset="0"/>
              </a:rPr>
              <a:t>int </a:t>
            </a:r>
            <a:r>
              <a:rPr lang="en-US" sz="2000" b="1" dirty="0" err="1">
                <a:ea typeface="Times New Roman" pitchFamily="18" charset="0"/>
              </a:rPr>
              <a:t>i</a:t>
            </a:r>
            <a:r>
              <a:rPr lang="en-US" sz="2000" b="1" dirty="0">
                <a:ea typeface="Times New Roman" pitchFamily="18" charset="0"/>
              </a:rPr>
              <a:t> = c;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>
                <a:ea typeface="Times New Roman" pitchFamily="18" charset="0"/>
              </a:rPr>
              <a:t>cout</a:t>
            </a:r>
            <a:r>
              <a:rPr lang="en-US" sz="2000" b="1" dirty="0">
                <a:ea typeface="Times New Roman" pitchFamily="18" charset="0"/>
              </a:rPr>
              <a:t> &lt;&lt; </a:t>
            </a:r>
            <a:r>
              <a:rPr lang="en-US" sz="2000" b="1" dirty="0" err="1">
                <a:ea typeface="Times New Roman" pitchFamily="18" charset="0"/>
              </a:rPr>
              <a:t>i</a:t>
            </a:r>
            <a:r>
              <a:rPr lang="en-US" sz="2000" b="1" dirty="0">
                <a:ea typeface="Times New Roman" pitchFamily="18" charset="0"/>
              </a:rPr>
              <a:t>;	// </a:t>
            </a:r>
            <a:r>
              <a:rPr lang="en-US" sz="2000" i="1" dirty="0">
                <a:ea typeface="Times New Roman" pitchFamily="18" charset="0"/>
              </a:rPr>
              <a:t>print the integer value of the character</a:t>
            </a:r>
            <a:r>
              <a:rPr lang="en-US" sz="2000" b="1" i="1" dirty="0">
                <a:ea typeface="Times New Roman" pitchFamily="18" charset="0"/>
              </a:rPr>
              <a:t> c, </a:t>
            </a:r>
            <a:r>
              <a:rPr lang="en-US" sz="2000" i="1" dirty="0">
                <a:ea typeface="Times New Roman" pitchFamily="18" charset="0"/>
              </a:rPr>
              <a:t>which is </a:t>
            </a:r>
            <a:r>
              <a:rPr lang="en-US" sz="2000" b="1" i="1" dirty="0">
                <a:ea typeface="Times New Roman" pitchFamily="18" charset="0"/>
              </a:rPr>
              <a:t>97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i="1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This is just as in </a:t>
            </a:r>
            <a:r>
              <a:rPr lang="ja-JP" altLang="en-US" sz="2400" dirty="0">
                <a:ea typeface="MS PGothic" pitchFamily="34" charset="-128"/>
              </a:rPr>
              <a:t>“</a:t>
            </a:r>
            <a:r>
              <a:rPr lang="en-US" altLang="ja-JP" sz="2400" dirty="0">
                <a:ea typeface="MS PGothic" pitchFamily="34" charset="-128"/>
              </a:rPr>
              <a:t>the real world</a:t>
            </a:r>
            <a:r>
              <a:rPr lang="ja-JP" altLang="en-US" sz="2400" dirty="0">
                <a:ea typeface="MS PGothic" pitchFamily="34" charset="-128"/>
              </a:rPr>
              <a:t>”</a:t>
            </a:r>
            <a:r>
              <a:rPr lang="en-US" altLang="ja-JP" sz="2400" dirty="0">
                <a:ea typeface="MS PGothic" pitchFamily="34" charset="-128"/>
              </a:rPr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What does </a:t>
            </a:r>
            <a:r>
              <a:rPr lang="ja-JP" altLang="en-US" sz="2000" dirty="0">
                <a:ea typeface="MS PGothic" pitchFamily="34" charset="-128"/>
              </a:rPr>
              <a:t>“</a:t>
            </a:r>
            <a:r>
              <a:rPr lang="en-US" altLang="ja-JP" sz="2000" dirty="0">
                <a:ea typeface="MS PGothic" pitchFamily="34" charset="-128"/>
              </a:rPr>
              <a:t>42</a:t>
            </a:r>
            <a:r>
              <a:rPr lang="ja-JP" altLang="en-US" sz="2000" dirty="0">
                <a:ea typeface="MS PGothic" pitchFamily="34" charset="-128"/>
              </a:rPr>
              <a:t>”</a:t>
            </a:r>
            <a:r>
              <a:rPr lang="en-US" altLang="ja-JP" sz="2000" dirty="0">
                <a:ea typeface="MS PGothic" pitchFamily="34" charset="-128"/>
              </a:rPr>
              <a:t> mean?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You don</a:t>
            </a:r>
            <a:r>
              <a:rPr lang="ja-JP" altLang="en-US" sz="2000" dirty="0">
                <a:ea typeface="MS PGothic" pitchFamily="34" charset="-128"/>
              </a:rPr>
              <a:t>’</a:t>
            </a:r>
            <a:r>
              <a:rPr lang="en-US" altLang="ja-JP" sz="2000" dirty="0">
                <a:ea typeface="MS PGothic" pitchFamily="34" charset="-128"/>
              </a:rPr>
              <a:t>t</a:t>
            </a:r>
            <a:r>
              <a:rPr lang="en-US" altLang="ja-JP" sz="2000" i="1" dirty="0">
                <a:ea typeface="MS PGothic" pitchFamily="34" charset="-128"/>
              </a:rPr>
              <a:t> </a:t>
            </a:r>
            <a:r>
              <a:rPr lang="en-US" altLang="ja-JP" sz="2000" dirty="0">
                <a:ea typeface="MS PGothic" pitchFamily="34" charset="-128"/>
              </a:rPr>
              <a:t>know until you know the unit used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dirty="0">
                <a:ea typeface="Times New Roman" pitchFamily="18" charset="0"/>
              </a:rPr>
              <a:t>Meters? Feet? Degrees Celsius? $s? a street number? Height in inches? …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A224E-98B1-7753-B2B9-63F883D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C8F64A-354F-5B5A-61EA-966D2DB4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19AEFB-1796-4B76-B801-7B6261F24EF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E1A7467-1740-6BE9-8464-F75FF6E76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en-US">
                <a:ea typeface="MS PGothic" pitchFamily="34" charset="-128"/>
              </a:rPr>
            </a:br>
            <a:r>
              <a:rPr lang="en-US">
                <a:ea typeface="MS PGothic" pitchFamily="34" charset="-128"/>
              </a:rPr>
              <a:t>About Efficiency</a:t>
            </a:r>
            <a:br>
              <a:rPr lang="en-US">
                <a:ea typeface="MS PGothic" pitchFamily="34" charset="-128"/>
              </a:rPr>
            </a:br>
            <a:endParaRPr lang="en-US">
              <a:ea typeface="MS PGothic" pitchFamily="34" charset="-128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22290E4-9258-3614-9134-C6835ADD4A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109728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For now, don</a:t>
            </a:r>
            <a:r>
              <a:rPr lang="en-US" altLang="ja-JP" sz="2400" dirty="0">
                <a:ea typeface="MS PGothic" pitchFamily="34" charset="-128"/>
              </a:rPr>
              <a:t>’t worry about “efficiency”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Concentrate on correctness and simplicity of code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In “debug mode” we get helpful run-time checks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In “optimized mode” (“release”, -O2) we get </a:t>
            </a:r>
            <a:r>
              <a:rPr lang="en-US" sz="2000" b="1" i="1" dirty="0">
                <a:ea typeface="Times New Roman" pitchFamily="18" charset="0"/>
              </a:rPr>
              <a:t>very</a:t>
            </a:r>
            <a:r>
              <a:rPr lang="en-US" sz="2000" dirty="0">
                <a:ea typeface="Times New Roman" pitchFamily="18" charset="0"/>
              </a:rPr>
              <a:t> fast code (compared to anything else)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ea typeface="Times New Roman" pitchFamily="18" charset="0"/>
              </a:rPr>
              <a:t>C++</a:t>
            </a:r>
            <a:r>
              <a:rPr lang="en-US" altLang="ja-JP" sz="2300" dirty="0">
                <a:ea typeface="MS PGothic" pitchFamily="34" charset="-128"/>
              </a:rPr>
              <a:t>’s built-in types map directly to computer main memory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ea typeface="Times New Roman" pitchFamily="18" charset="0"/>
              </a:rPr>
              <a:t>a </a:t>
            </a:r>
            <a:r>
              <a:rPr lang="en-US" sz="2100" b="1" dirty="0">
                <a:ea typeface="Times New Roman" pitchFamily="18" charset="0"/>
              </a:rPr>
              <a:t>char</a:t>
            </a:r>
            <a:r>
              <a:rPr lang="en-US" sz="2100" dirty="0">
                <a:ea typeface="Times New Roman" pitchFamily="18" charset="0"/>
              </a:rPr>
              <a:t> is stored in a byte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ea typeface="Times New Roman" pitchFamily="18" charset="0"/>
              </a:rPr>
              <a:t>An </a:t>
            </a:r>
            <a:r>
              <a:rPr lang="en-US" sz="2100" b="1" dirty="0">
                <a:ea typeface="Times New Roman" pitchFamily="18" charset="0"/>
              </a:rPr>
              <a:t>int</a:t>
            </a:r>
            <a:r>
              <a:rPr lang="en-US" sz="2100" dirty="0">
                <a:ea typeface="Times New Roman" pitchFamily="18" charset="0"/>
              </a:rPr>
              <a:t> is stored in a word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ea typeface="Times New Roman" pitchFamily="18" charset="0"/>
              </a:rPr>
              <a:t>A </a:t>
            </a:r>
            <a:r>
              <a:rPr lang="en-US" sz="2100" b="1" dirty="0">
                <a:ea typeface="Times New Roman" pitchFamily="18" charset="0"/>
              </a:rPr>
              <a:t>double</a:t>
            </a:r>
            <a:r>
              <a:rPr lang="en-US" sz="2100" dirty="0">
                <a:ea typeface="Times New Roman" pitchFamily="18" charset="0"/>
              </a:rPr>
              <a:t> fits in a floating-point register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ea typeface="Times New Roman" pitchFamily="18" charset="0"/>
              </a:rPr>
              <a:t>C++</a:t>
            </a:r>
            <a:r>
              <a:rPr lang="en-US" altLang="ja-JP" sz="2300" dirty="0">
                <a:ea typeface="MS PGothic" pitchFamily="34" charset="-128"/>
              </a:rPr>
              <a:t>’s built-in operations map directly to machine instructions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ea typeface="Times New Roman" pitchFamily="18" charset="0"/>
              </a:rPr>
              <a:t>An integer + is implemented by an integer add operation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ea typeface="Times New Roman" pitchFamily="18" charset="0"/>
              </a:rPr>
              <a:t>An integer = is implemented by a simple copy operation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ea typeface="Times New Roman" pitchFamily="18" charset="0"/>
              </a:rPr>
              <a:t>C++ provides direct access to most of the facilities provided by modern hardware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C++ help users build safer, more elegant, and efficient new types and operations using built-in types and operations.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E.g., </a:t>
            </a:r>
            <a:r>
              <a:rPr lang="en-US" sz="2000" b="1" dirty="0">
                <a:ea typeface="Times New Roman" pitchFamily="18" charset="0"/>
              </a:rPr>
              <a:t>string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Times New Roman" pitchFamily="18" charset="0"/>
              </a:rPr>
              <a:t>Eventually, we</a:t>
            </a:r>
            <a:r>
              <a:rPr lang="en-US" altLang="ja-JP" sz="2000" dirty="0">
                <a:ea typeface="MS PGothic" pitchFamily="34" charset="-128"/>
              </a:rPr>
              <a:t>’ll show some of how that’s done</a:t>
            </a:r>
            <a:endParaRPr 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10662-A073-8462-7571-358C7497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95CE83-03B3-653C-0391-89E2D626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16165E-8CDA-4BDF-A011-667FD911C32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7AD64FE-A7A7-C80C-AA8B-D690FCDA9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A bit of philosophy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26C3646-6DBC-D769-1437-E23890B664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9906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One of the ways that programming resembles other kinds of engineering is that it involves tradeoffs.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You must have ideals, but they often conflict, so you must decide what really matters for a given program.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Type safety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Run-time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Ability to run on a given platform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Ability to run on multiple platforms with same results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Compatibility with other code and systems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Ease of construction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ea typeface="Times New Roman" pitchFamily="18" charset="0"/>
              </a:rPr>
              <a:t>Ease of maintenance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Don’t skimp on correctness or testing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a typeface="MS PGothic" pitchFamily="34" charset="-128"/>
              </a:rPr>
              <a:t>By default, aim for type safety and portability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24CD4-3AC6-40E5-5CBC-79A63418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129F97-02C0-9A6D-34C0-25BB0011B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E81047-4AAD-4790-94C8-1BE035958E5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79A7B81-DD78-618C-6839-E852E4245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Another simple computation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FC82013-09C0-B8E1-20A5-2412A0C2FC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10134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 main()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inch to cm and cm to inch conversion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const double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cm_per_inch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2.54;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char unit;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while (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&gt;&gt;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&gt;&gt; unit) {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reading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if (unit == '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')		// </a:t>
            </a: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inch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"in == " &lt;&lt;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cm_per_inch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"cm\n";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else if (unit == 'c')	// </a:t>
            </a: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'c'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cm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"cm == " &lt;&lt;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cm_per_inch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"in\n";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else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return 0;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terminate on a </a:t>
            </a:r>
            <a:r>
              <a:rPr lang="ja-JP" altLang="en-US" sz="2000" i="1" dirty="0"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“</a:t>
            </a:r>
            <a:r>
              <a:rPr lang="en-US" altLang="ja-JP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bad unit</a:t>
            </a:r>
            <a:r>
              <a:rPr lang="ja-JP" altLang="en-US" sz="2000" i="1" dirty="0"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”</a:t>
            </a:r>
            <a:r>
              <a:rPr lang="en-US" altLang="ja-JP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e.g. </a:t>
            </a:r>
            <a:r>
              <a:rPr lang="en-US" altLang="ja-JP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'q'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BF512-B5F6-CA0D-81F9-4F8CEA31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67876A-FE04-DF89-3AC4-2CC85AF8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C7DDE9-AAAE-4063-AAFF-7C696A2CDF3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2647-9B78-DC6B-8660-A0D84D59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MS PGothic" pitchFamily="34" charset="-128"/>
              </a:rPr>
              <a:t>ISO C++ standard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43017-76C9-E96E-5CD1-20EF49BF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5625"/>
            <a:ext cx="10820400" cy="4351338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MS PGothic" pitchFamily="34" charset="-128"/>
              </a:rPr>
              <a:t>All language standards are updated occasionally</a:t>
            </a:r>
          </a:p>
          <a:p>
            <a:pPr lvl="1">
              <a:defRPr/>
            </a:pPr>
            <a:r>
              <a:rPr lang="en-US" sz="2000" dirty="0"/>
              <a:t>Often every 5 or 10 years</a:t>
            </a:r>
          </a:p>
          <a:p>
            <a:pPr lvl="1">
              <a:defRPr/>
            </a:pPr>
            <a:r>
              <a:rPr lang="en-US" sz="2000" dirty="0"/>
              <a:t>The ISO C++ standard is updated every 3 years</a:t>
            </a:r>
          </a:p>
          <a:p>
            <a:pPr>
              <a:defRPr/>
            </a:pPr>
            <a:r>
              <a:rPr lang="en-US" sz="2400" dirty="0">
                <a:ea typeface="MS PGothic" pitchFamily="34" charset="-128"/>
              </a:rPr>
              <a:t>The latest standard has the most and the nicest features</a:t>
            </a:r>
          </a:p>
          <a:p>
            <a:pPr lvl="1">
              <a:defRPr/>
            </a:pPr>
            <a:r>
              <a:rPr lang="en-US" sz="2000" dirty="0"/>
              <a:t>Currently, C++23</a:t>
            </a:r>
          </a:p>
          <a:p>
            <a:pPr>
              <a:defRPr/>
            </a:pPr>
            <a:r>
              <a:rPr lang="en-US" sz="2400" dirty="0">
                <a:ea typeface="MS PGothic" pitchFamily="34" charset="-128"/>
              </a:rPr>
              <a:t>The latest standard is not 100% supported by all compilers</a:t>
            </a:r>
          </a:p>
          <a:p>
            <a:pPr lvl="1">
              <a:defRPr/>
            </a:pPr>
            <a:r>
              <a:rPr lang="en-US" sz="2000" dirty="0"/>
              <a:t>GCC (Linux), Clang (Mac) and Microsoft C++ are quite good</a:t>
            </a:r>
          </a:p>
          <a:p>
            <a:pPr lvl="2">
              <a:defRPr/>
            </a:pPr>
            <a:r>
              <a:rPr lang="en-US" sz="1700" dirty="0"/>
              <a:t>See </a:t>
            </a:r>
            <a:r>
              <a:rPr lang="en-US" sz="1700" dirty="0">
                <a:hlinkClick r:id="rId2"/>
              </a:rPr>
              <a:t>https://en.cppreference.com/w/cpp/compiler_support</a:t>
            </a:r>
            <a:r>
              <a:rPr lang="en-US" sz="1700" dirty="0"/>
              <a:t>  for endless details</a:t>
            </a:r>
          </a:p>
          <a:p>
            <a:pPr lvl="2">
              <a:defRPr/>
            </a:pPr>
            <a:r>
              <a:rPr lang="en-US" sz="1700" dirty="0"/>
              <a:t>Clang is behind on module support, hence </a:t>
            </a:r>
            <a:r>
              <a:rPr lang="en-US" sz="1700" b="1" dirty="0" err="1"/>
              <a:t>PPPheaders.h</a:t>
            </a:r>
            <a:endParaRPr lang="en-US" sz="1700" b="1" dirty="0"/>
          </a:p>
          <a:p>
            <a:pPr lvl="1">
              <a:defRPr/>
            </a:pPr>
            <a:r>
              <a:rPr lang="en-US" sz="2000" dirty="0"/>
              <a:t>Other implementations (many) vary</a:t>
            </a:r>
          </a:p>
          <a:p>
            <a:pPr>
              <a:defRPr/>
            </a:pPr>
            <a:r>
              <a:rPr lang="en-US" sz="2300" dirty="0"/>
              <a:t>Essentially all correct 1990 C++ code still compile and run correctly</a:t>
            </a:r>
          </a:p>
          <a:p>
            <a:pPr lvl="1">
              <a:defRPr/>
            </a:pPr>
            <a:r>
              <a:rPr lang="en-US" sz="2000" dirty="0"/>
              <a:t>But we can write better C++ today; progress happens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130F91-370E-5E07-6C14-18CCF3108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50D7C-2DE5-A73A-5E86-3B9598B3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541A31-B88E-42FE-90C3-5B5CA54F0BF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0AB47B7-EB64-FDF6-8BD2-6B7518A458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Abstract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B107C38-6676-E665-8B96-8A0A904DD0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Most programming tasks involve manipulating data. Today, we will:</a:t>
            </a:r>
          </a:p>
          <a:p>
            <a:pPr lvl="1" eaLnBrk="1" hangingPunct="1">
              <a:defRPr/>
            </a:pPr>
            <a:r>
              <a:rPr lang="en-US" sz="2000" dirty="0">
                <a:ea typeface="Times New Roman" pitchFamily="18" charset="0"/>
              </a:rPr>
              <a:t>describe how to input and output data</a:t>
            </a:r>
          </a:p>
          <a:p>
            <a:pPr lvl="1" eaLnBrk="1" hangingPunct="1">
              <a:defRPr/>
            </a:pPr>
            <a:r>
              <a:rPr lang="en-US" sz="2000" dirty="0">
                <a:ea typeface="Times New Roman" pitchFamily="18" charset="0"/>
              </a:rPr>
              <a:t>present the notion of a variable for holding data</a:t>
            </a:r>
          </a:p>
          <a:p>
            <a:pPr lvl="1" eaLnBrk="1" hangingPunct="1">
              <a:defRPr/>
            </a:pPr>
            <a:r>
              <a:rPr lang="en-US" sz="2000" dirty="0">
                <a:ea typeface="Times New Roman" pitchFamily="18" charset="0"/>
              </a:rPr>
              <a:t>introduce the central notions of </a:t>
            </a:r>
            <a:r>
              <a:rPr lang="en-US" altLang="ja-JP" sz="2000" dirty="0">
                <a:ea typeface="MS PGothic" pitchFamily="34" charset="-128"/>
              </a:rPr>
              <a:t>“Type” and “Type Safety”</a:t>
            </a:r>
            <a:r>
              <a:rPr lang="en-US" altLang="ja-JP" sz="2400" dirty="0">
                <a:ea typeface="MS PGothic" pitchFamily="34" charset="-128"/>
              </a:rPr>
              <a:t> </a:t>
            </a:r>
          </a:p>
          <a:p>
            <a:pPr lvl="1" eaLnBrk="1" hangingPunct="1">
              <a:defRPr/>
            </a:pPr>
            <a:endParaRPr lang="en-US" sz="2400" dirty="0">
              <a:ea typeface="MS PGothic" pitchFamily="34" charset="-128"/>
            </a:endParaRPr>
          </a:p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Strings and string I/O</a:t>
            </a:r>
          </a:p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Integers and integer I/O</a:t>
            </a:r>
          </a:p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Types and objects</a:t>
            </a:r>
          </a:p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Type safety</a:t>
            </a:r>
          </a:p>
          <a:p>
            <a:pPr lvl="1" eaLnBrk="1" hangingPunct="1">
              <a:defRPr/>
            </a:pPr>
            <a:endParaRPr lang="en-US" sz="24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3E9F3-5768-A999-650D-E6A55673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7201A5-CD94-8618-8525-45E925DC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4B5FFB-64A8-44E2-9779-14E3E8D840D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3CF72B6-619E-F5EB-67D9-A09D89126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The next lecture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55B07EA-C371-21EA-84E5-23F1896309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Will talk about expressions, statements, debugging, simple error handling, and simple rules for program construction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C0D00-AEC5-6D99-36D7-7EF025E4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97A6A9-7004-903B-5856-586FC6A8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61D0F8-30B5-4ADA-A7F5-BBFBB645C39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DF004A2-ED58-FDDB-23C1-C54A681CF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Input and output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3F030E4-AF34-1D18-DE51-D8B47B2697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9677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read first name: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#include "</a:t>
            </a:r>
            <a:r>
              <a:rPr lang="en-US" sz="2000" b="1" dirty="0" err="1">
                <a:ea typeface="MS PGothic" pitchFamily="34" charset="-128"/>
              </a:rPr>
              <a:t>PPP.h</a:t>
            </a:r>
            <a:r>
              <a:rPr lang="en-US" sz="2000" b="1" dirty="0">
                <a:ea typeface="MS PGothic" pitchFamily="34" charset="-128"/>
              </a:rPr>
              <a:t>"		// </a:t>
            </a:r>
            <a:r>
              <a:rPr lang="en-US" sz="2000" i="1" dirty="0">
                <a:ea typeface="MS PGothic" pitchFamily="34" charset="-128"/>
              </a:rPr>
              <a:t>our course header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>
                <a:ea typeface="MS PGothic" pitchFamily="34" charset="-128"/>
              </a:rPr>
              <a:t>int</a:t>
            </a:r>
            <a:r>
              <a:rPr lang="en-US" sz="2000" b="1" dirty="0">
                <a:ea typeface="MS PGothic" pitchFamily="34" charset="-128"/>
              </a:rPr>
              <a:t> main()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"Please enter your first name (followed " &lt;&lt; "by 'enter'):\n";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string </a:t>
            </a:r>
            <a:r>
              <a:rPr lang="en-US" sz="2000" b="1" dirty="0" err="1">
                <a:ea typeface="MS PGothic" pitchFamily="34" charset="-128"/>
              </a:rPr>
              <a:t>first_name</a:t>
            </a:r>
            <a:r>
              <a:rPr lang="en-US" sz="2000" b="1" dirty="0">
                <a:ea typeface="MS PGothic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cin</a:t>
            </a:r>
            <a:r>
              <a:rPr lang="en-US" sz="2000" b="1" dirty="0">
                <a:ea typeface="MS PGothic" pitchFamily="34" charset="-128"/>
              </a:rPr>
              <a:t> &gt;&gt; </a:t>
            </a:r>
            <a:r>
              <a:rPr lang="en-US" sz="2000" b="1" dirty="0" err="1">
                <a:ea typeface="MS PGothic" pitchFamily="34" charset="-128"/>
              </a:rPr>
              <a:t>first_name</a:t>
            </a:r>
            <a:r>
              <a:rPr lang="en-US" sz="2000" b="1" dirty="0">
                <a:ea typeface="MS PGothic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"Hello, " &lt;&lt; </a:t>
            </a:r>
            <a:r>
              <a:rPr lang="en-US" sz="2000" b="1" dirty="0" err="1">
                <a:ea typeface="MS PGothic" pitchFamily="34" charset="-128"/>
              </a:rPr>
              <a:t>first_name</a:t>
            </a:r>
            <a:r>
              <a:rPr lang="en-US" sz="2000" b="1" dirty="0">
                <a:ea typeface="MS PGothic" pitchFamily="34" charset="-128"/>
              </a:rPr>
              <a:t> &lt;&lt; '\n';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</a:t>
            </a:r>
            <a:r>
              <a:rPr lang="en-US" sz="2000" dirty="0">
                <a:ea typeface="MS PGothic" pitchFamily="34" charset="-128"/>
              </a:rPr>
              <a:t> </a:t>
            </a:r>
            <a:r>
              <a:rPr lang="en-US" sz="2000" i="1" dirty="0">
                <a:ea typeface="MS PGothic" pitchFamily="34" charset="-128"/>
              </a:rPr>
              <a:t>note how several values can be output by a single statement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</a:t>
            </a:r>
            <a:r>
              <a:rPr lang="en-US" sz="2000" i="1" dirty="0">
                <a:ea typeface="MS PGothic" pitchFamily="34" charset="-128"/>
              </a:rPr>
              <a:t> a statement that introduces a variable is called a declaration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</a:t>
            </a:r>
            <a:r>
              <a:rPr lang="en-US" sz="2000" i="1" dirty="0">
                <a:ea typeface="MS PGothic" pitchFamily="34" charset="-128"/>
              </a:rPr>
              <a:t> a variable holds a value of a specified type (here, we entered </a:t>
            </a:r>
            <a:r>
              <a:rPr lang="en-US" sz="2000" b="1" i="1" dirty="0">
                <a:ea typeface="MS PGothic" pitchFamily="34" charset="-128"/>
              </a:rPr>
              <a:t>Nicholas</a:t>
            </a:r>
            <a:r>
              <a:rPr lang="en-US" sz="2000" i="1" dirty="0">
                <a:ea typeface="MS PGothic" pitchFamily="34" charset="-128"/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92DEC-9ECE-D72D-8BDA-1E8CB0D4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dirty="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0DDDA4A-E300-757F-8B6C-9CF636030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95FA74-3A1B-4F3D-93FB-CD5A28FBB3E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D5434-1C62-B7AB-EF93-86D494244377}"/>
              </a:ext>
            </a:extLst>
          </p:cNvPr>
          <p:cNvSpPr txBox="1"/>
          <p:nvPr/>
        </p:nvSpPr>
        <p:spPr>
          <a:xfrm>
            <a:off x="8922582" y="4851852"/>
            <a:ext cx="3124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Nicholas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EF24E9-BD8C-DABF-A77E-698378725B0F}"/>
              </a:ext>
            </a:extLst>
          </p:cNvPr>
          <p:cNvSpPr txBox="1"/>
          <p:nvPr/>
        </p:nvSpPr>
        <p:spPr>
          <a:xfrm>
            <a:off x="9989382" y="4406834"/>
            <a:ext cx="782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060518-964C-A683-9E3D-CD543990CB23}"/>
              </a:ext>
            </a:extLst>
          </p:cNvPr>
          <p:cNvSpPr txBox="1"/>
          <p:nvPr/>
        </p:nvSpPr>
        <p:spPr>
          <a:xfrm>
            <a:off x="7467600" y="4835054"/>
            <a:ext cx="141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first_name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26DDE84-E44E-923B-7C06-AB40E18C3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Source files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790BD86-03E8-E782-E48D-A358419D30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6019801"/>
            <a:ext cx="8229600" cy="411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MS PGothic" pitchFamily="34" charset="-128"/>
              </a:rPr>
              <a:t>“</a:t>
            </a:r>
            <a:r>
              <a:rPr lang="en-US" sz="2400" dirty="0" err="1">
                <a:ea typeface="MS PGothic" pitchFamily="34" charset="-128"/>
              </a:rPr>
              <a:t>PPP.h</a:t>
            </a:r>
            <a:r>
              <a:rPr lang="en-US" sz="2400" dirty="0">
                <a:ea typeface="MS PGothic" pitchFamily="34" charset="-128"/>
              </a:rPr>
              <a:t>" is the header for our course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B4677B7-69C3-EF36-35F1-05CE6015B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A7A3A0-0669-C34F-98CD-687CD992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0386CE-97CC-4784-868A-EDDFE796A3C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6F78CA3E-86F9-474E-3FED-5B2625EFA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828800"/>
            <a:ext cx="3048000" cy="99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Interfaces to libraries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(declarations)</a:t>
            </a:r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5516CFC9-9DE4-1A73-274B-8AB26BA2A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810000"/>
            <a:ext cx="41910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#include “</a:t>
            </a:r>
            <a:r>
              <a:rPr lang="en-US" altLang="en-US" sz="1800" dirty="0" err="1">
                <a:latin typeface="Arial" panose="020B0604020202020204" pitchFamily="34" charset="0"/>
              </a:rPr>
              <a:t>PPP.h</a:t>
            </a:r>
            <a:r>
              <a:rPr lang="en-US" altLang="en-US" sz="1800" dirty="0">
                <a:latin typeface="Arial" panose="020B0604020202020204" pitchFamily="34" charset="0"/>
              </a:rPr>
              <a:t>"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My code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My data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(definitions)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9223" name="Text Box 6">
            <a:extLst>
              <a:ext uri="{FF2B5EF4-FFF2-40B4-BE49-F238E27FC236}">
                <a16:creationId xmlns:a16="http://schemas.microsoft.com/office/drawing/2014/main" id="{1F8FBDD4-3A3E-CEF8-7E9C-E832789B4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429001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Myfile.cpp:</a:t>
            </a:r>
          </a:p>
        </p:txBody>
      </p:sp>
      <p:sp>
        <p:nvSpPr>
          <p:cNvPr id="9224" name="Text Box 7">
            <a:extLst>
              <a:ext uri="{FF2B5EF4-FFF2-40B4-BE49-F238E27FC236}">
                <a16:creationId xmlns:a16="http://schemas.microsoft.com/office/drawing/2014/main" id="{B52EEEC5-1C0B-ED3E-7A91-E81C29D91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71600"/>
            <a:ext cx="2514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Arial" panose="020B0604020202020204" pitchFamily="34" charset="0"/>
              </a:rPr>
              <a:t>PPP.h</a:t>
            </a:r>
            <a:r>
              <a:rPr lang="en-US" altLang="en-US" sz="1800" dirty="0">
                <a:latin typeface="Arial" panose="020B0604020202020204" pitchFamily="34" charset="0"/>
              </a:rPr>
              <a:t>:</a:t>
            </a:r>
          </a:p>
        </p:txBody>
      </p:sp>
      <p:cxnSp>
        <p:nvCxnSpPr>
          <p:cNvPr id="9225" name="Straight Arrow Connector 10">
            <a:extLst>
              <a:ext uri="{FF2B5EF4-FFF2-40B4-BE49-F238E27FC236}">
                <a16:creationId xmlns:a16="http://schemas.microsoft.com/office/drawing/2014/main" id="{B941C3E9-718A-C9C7-2111-FC9F006AD167}"/>
              </a:ext>
            </a:extLst>
          </p:cNvPr>
          <p:cNvCxnSpPr>
            <a:cxnSpLocks noChangeShapeType="1"/>
            <a:stCxn id="9222" idx="0"/>
            <a:endCxn id="9221" idx="2"/>
          </p:cNvCxnSpPr>
          <p:nvPr/>
        </p:nvCxnSpPr>
        <p:spPr bwMode="auto">
          <a:xfrm rot="16200000" flipV="1">
            <a:off x="6000750" y="1924050"/>
            <a:ext cx="990600" cy="2781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4CFEF09-33CA-E66D-B5D7-3BD0BA0365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Input and type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A02A050-5E8B-94A1-46BD-A406218CB1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10668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ea typeface="MS PGothic" pitchFamily="34" charset="-128"/>
              </a:rPr>
              <a:t>We read into a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ea typeface="Times New Roman" pitchFamily="18" charset="0"/>
              </a:rPr>
              <a:t>Here, </a:t>
            </a:r>
            <a:r>
              <a:rPr lang="en-US" sz="2400" b="1" dirty="0" err="1">
                <a:ea typeface="Times New Roman" pitchFamily="18" charset="0"/>
              </a:rPr>
              <a:t>first_name</a:t>
            </a:r>
            <a:endParaRPr lang="en-US" sz="2400" b="1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ea typeface="MS PGothic" pitchFamily="34" charset="-128"/>
              </a:rPr>
              <a:t>A </a:t>
            </a:r>
            <a:r>
              <a:rPr lang="en-US" sz="2400" dirty="0">
                <a:ea typeface="MS PGothic" pitchFamily="34" charset="-128"/>
              </a:rPr>
              <a:t>variable</a:t>
            </a:r>
            <a:r>
              <a:rPr lang="en-US" sz="2800" dirty="0">
                <a:ea typeface="MS PGothic" pitchFamily="34" charset="-128"/>
              </a:rPr>
              <a:t> has a type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ea typeface="Times New Roman" pitchFamily="18" charset="0"/>
              </a:rPr>
              <a:t>Here, </a:t>
            </a:r>
            <a:r>
              <a:rPr lang="en-US" sz="2400" b="1" dirty="0">
                <a:ea typeface="Times New Roman" pitchFamily="18" charset="0"/>
              </a:rPr>
              <a:t>string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ea typeface="MS PGothic" pitchFamily="34" charset="-128"/>
              </a:rPr>
              <a:t>The type of a variable determines what operations we can do on 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ea typeface="Times New Roman" pitchFamily="18" charset="0"/>
              </a:rPr>
              <a:t>Here, </a:t>
            </a:r>
            <a:r>
              <a:rPr lang="en-US" sz="2400" b="1" dirty="0" err="1">
                <a:ea typeface="Times New Roman" pitchFamily="18" charset="0"/>
              </a:rPr>
              <a:t>cin</a:t>
            </a:r>
            <a:r>
              <a:rPr lang="en-US" sz="2400" b="1" dirty="0">
                <a:ea typeface="Times New Roman" pitchFamily="18" charset="0"/>
              </a:rPr>
              <a:t>&gt;&gt;</a:t>
            </a:r>
            <a:r>
              <a:rPr lang="en-US" sz="2400" b="1" dirty="0" err="1">
                <a:ea typeface="Times New Roman" pitchFamily="18" charset="0"/>
              </a:rPr>
              <a:t>first_name</a:t>
            </a:r>
            <a:r>
              <a:rPr lang="en-US" sz="2400" b="1" dirty="0">
                <a:ea typeface="Times New Roman" pitchFamily="18" charset="0"/>
              </a:rPr>
              <a:t>;</a:t>
            </a:r>
            <a:r>
              <a:rPr lang="en-US" sz="2400" dirty="0">
                <a:ea typeface="Times New Roman" pitchFamily="18" charset="0"/>
              </a:rPr>
              <a:t> reads characters until a whitespace character is seen (“a word”)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ea typeface="Times New Roman" pitchFamily="18" charset="0"/>
              </a:rPr>
              <a:t>White space: space, tab, newline, …</a:t>
            </a:r>
          </a:p>
          <a:p>
            <a:pPr>
              <a:defRPr/>
            </a:pPr>
            <a:r>
              <a:rPr lang="en-US" sz="2800" dirty="0">
                <a:ea typeface="Times New Roman" pitchFamily="18" charset="0"/>
              </a:rPr>
              <a:t>A variable has a value</a:t>
            </a:r>
          </a:p>
          <a:p>
            <a:pPr lvl="1">
              <a:defRPr/>
            </a:pPr>
            <a:r>
              <a:rPr lang="en-US" sz="2400" dirty="0">
                <a:ea typeface="Times New Roman" pitchFamily="18" charset="0"/>
              </a:rPr>
              <a:t>Here, we entered </a:t>
            </a:r>
            <a:r>
              <a:rPr lang="en-US" sz="2400" b="1" dirty="0">
                <a:ea typeface="Times New Roman" pitchFamily="18" charset="0"/>
              </a:rPr>
              <a:t>Nicholas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8D1B4-A04A-D30C-F28B-8A5D78DF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2FE56F-0BF6-71BE-5165-29D9F71A4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FFC715-24DA-46BA-B1C5-8ACBAF7AD9E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78D758-6343-EF4D-B2DF-C49092C38854}"/>
              </a:ext>
            </a:extLst>
          </p:cNvPr>
          <p:cNvSpPr txBox="1"/>
          <p:nvPr/>
        </p:nvSpPr>
        <p:spPr>
          <a:xfrm>
            <a:off x="8839200" y="1951042"/>
            <a:ext cx="3124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Nicholas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E66AEB-570A-8379-B36C-F322C590BDF1}"/>
              </a:ext>
            </a:extLst>
          </p:cNvPr>
          <p:cNvSpPr txBox="1"/>
          <p:nvPr/>
        </p:nvSpPr>
        <p:spPr>
          <a:xfrm>
            <a:off x="9906000" y="1506024"/>
            <a:ext cx="782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EB8AD2-21C0-5249-F897-3CA76EA31221}"/>
              </a:ext>
            </a:extLst>
          </p:cNvPr>
          <p:cNvSpPr txBox="1"/>
          <p:nvPr/>
        </p:nvSpPr>
        <p:spPr>
          <a:xfrm>
            <a:off x="7384218" y="1934244"/>
            <a:ext cx="141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first_name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1BDE1B-1894-CB0F-BE9D-7A1A579C0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String input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86BAF0D-9AE2-E86A-E7AF-DC18C9397B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1"/>
            <a:ext cx="10134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read first and second name:</a:t>
            </a:r>
            <a:endParaRPr lang="en-US" sz="2000" b="1" i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main()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"please enter your first and second names\n";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string first;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string second;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cin</a:t>
            </a:r>
            <a:r>
              <a:rPr lang="en-US" sz="2000" b="1" dirty="0">
                <a:ea typeface="MS PGothic" pitchFamily="34" charset="-128"/>
              </a:rPr>
              <a:t> &gt;&gt; first &gt;&gt; second;			// </a:t>
            </a:r>
            <a:r>
              <a:rPr lang="en-US" sz="2000" i="1" dirty="0">
                <a:ea typeface="MS PGothic" pitchFamily="34" charset="-128"/>
              </a:rPr>
              <a:t>read two strings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string name = first + ' ' + second;	// </a:t>
            </a:r>
            <a:r>
              <a:rPr lang="en-US" sz="2000" i="1" dirty="0">
                <a:ea typeface="MS PGothic" pitchFamily="34" charset="-128"/>
              </a:rPr>
              <a:t>concatenate strings separated by a space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"Hello, "&lt;&lt; name &lt;&lt; '\n';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I left out the</a:t>
            </a:r>
            <a:r>
              <a:rPr lang="en-US" sz="2000" b="1" i="1" dirty="0">
                <a:ea typeface="MS PGothic" pitchFamily="34" charset="-128"/>
              </a:rPr>
              <a:t> #include " </a:t>
            </a:r>
            <a:r>
              <a:rPr lang="en-US" sz="2000" b="1" i="1" dirty="0" err="1">
                <a:ea typeface="MS PGothic" pitchFamily="34" charset="-128"/>
              </a:rPr>
              <a:t>PPP.h</a:t>
            </a:r>
            <a:r>
              <a:rPr lang="en-US" sz="2000" b="1" i="1" dirty="0">
                <a:ea typeface="MS PGothic" pitchFamily="34" charset="-128"/>
              </a:rPr>
              <a:t>" </a:t>
            </a:r>
            <a:r>
              <a:rPr lang="en-US" sz="2000" i="1" dirty="0">
                <a:ea typeface="MS PGothic" pitchFamily="34" charset="-128"/>
              </a:rPr>
              <a:t>to save space and reduce distraction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</a:t>
            </a:r>
            <a:r>
              <a:rPr lang="en-US" sz="2000" b="1" i="1" dirty="0">
                <a:ea typeface="MS PGothic" pitchFamily="34" charset="-128"/>
              </a:rPr>
              <a:t> </a:t>
            </a:r>
            <a:r>
              <a:rPr lang="en-US" sz="2000" i="1" dirty="0">
                <a:ea typeface="MS PGothic" pitchFamily="34" charset="-128"/>
              </a:rPr>
              <a:t>Don’t forget it in real code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63036-A2CF-1B01-6E85-0980824E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CF49A9-4DE4-06EC-49B8-E1EEB55C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0A0ADA-3C1F-4763-9F38-7B11AF46D62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3983E61-66E2-74E1-7DBA-14C4EDEBB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Integers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3F6376C-EC33-4CB7-A844-5B2CA6F8F5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21734"/>
            <a:ext cx="10515600" cy="463461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read name and age: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int main()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"please enter your first name and age\n";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string </a:t>
            </a:r>
            <a:r>
              <a:rPr lang="en-US" sz="2000" b="1" dirty="0" err="1">
                <a:ea typeface="MS PGothic" pitchFamily="34" charset="-128"/>
              </a:rPr>
              <a:t>first_name</a:t>
            </a:r>
            <a:r>
              <a:rPr lang="en-US" sz="2000" b="1" dirty="0">
                <a:ea typeface="MS PGothic" pitchFamily="34" charset="-128"/>
              </a:rPr>
              <a:t>;		// </a:t>
            </a:r>
            <a:r>
              <a:rPr lang="en-US" sz="2000" i="1" dirty="0">
                <a:ea typeface="MS PGothic" pitchFamily="34" charset="-128"/>
              </a:rPr>
              <a:t>string variable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int age;			// </a:t>
            </a:r>
            <a:r>
              <a:rPr lang="en-US" sz="2000" i="1" dirty="0">
                <a:ea typeface="MS PGothic" pitchFamily="34" charset="-128"/>
              </a:rPr>
              <a:t>integer variable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cin</a:t>
            </a:r>
            <a:r>
              <a:rPr lang="en-US" sz="2000" b="1" dirty="0">
                <a:ea typeface="MS PGothic" pitchFamily="34" charset="-128"/>
              </a:rPr>
              <a:t> &gt;&gt; </a:t>
            </a:r>
            <a:r>
              <a:rPr lang="en-US" sz="2000" b="1" dirty="0" err="1">
                <a:ea typeface="MS PGothic" pitchFamily="34" charset="-128"/>
              </a:rPr>
              <a:t>first_name</a:t>
            </a:r>
            <a:r>
              <a:rPr lang="en-US" sz="2000" b="1" dirty="0">
                <a:ea typeface="MS PGothic" pitchFamily="34" charset="-128"/>
              </a:rPr>
              <a:t> &gt;&gt; age;	// </a:t>
            </a:r>
            <a:r>
              <a:rPr lang="en-US" sz="2000" i="1" dirty="0">
                <a:ea typeface="MS PGothic" pitchFamily="34" charset="-128"/>
              </a:rPr>
              <a:t>read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	</a:t>
            </a:r>
            <a:r>
              <a:rPr lang="en-US" sz="2000" b="1" dirty="0" err="1">
                <a:ea typeface="MS PGothic" pitchFamily="34" charset="-128"/>
              </a:rPr>
              <a:t>cout</a:t>
            </a:r>
            <a:r>
              <a:rPr lang="en-US" sz="2000" b="1" dirty="0">
                <a:ea typeface="MS PGothic" pitchFamily="34" charset="-128"/>
              </a:rPr>
              <a:t> &lt;&lt; "Hello, " &lt;&lt; </a:t>
            </a:r>
            <a:r>
              <a:rPr lang="en-US" sz="2000" b="1" dirty="0" err="1">
                <a:ea typeface="MS PGothic" pitchFamily="34" charset="-128"/>
              </a:rPr>
              <a:t>first_name</a:t>
            </a:r>
            <a:r>
              <a:rPr lang="en-US" sz="2000" b="1" dirty="0">
                <a:ea typeface="MS PGothic" pitchFamily="34" charset="-128"/>
              </a:rPr>
              <a:t> &lt;&lt; " age " &lt;&lt; age &lt;&lt; '\n’;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>
                <a:ea typeface="MS PGothic" pitchFamily="34" charset="-128"/>
              </a:rPr>
              <a:t>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b="1" dirty="0">
              <a:ea typeface="MS PGothic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ea typeface="MS PGothic" pitchFamily="34" charset="-128"/>
              </a:rPr>
              <a:t>// </a:t>
            </a:r>
            <a:r>
              <a:rPr lang="en-US" sz="2000" i="1" dirty="0">
                <a:ea typeface="MS PGothic" pitchFamily="34" charset="-128"/>
              </a:rPr>
              <a:t>I entered </a:t>
            </a:r>
            <a:r>
              <a:rPr lang="en-US" sz="2000" b="1" i="1" dirty="0">
                <a:ea typeface="MS PGothic" pitchFamily="34" charset="-128"/>
              </a:rPr>
              <a:t>Carlos 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16140-417A-4D13-C05D-B5631E8D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37B4CB-397E-4D58-4920-CF160C9E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E76741-644C-4DF6-B8D8-5684C7B31B6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E9D47D-6889-3828-C803-331AA7974B18}"/>
              </a:ext>
            </a:extLst>
          </p:cNvPr>
          <p:cNvSpPr txBox="1"/>
          <p:nvPr/>
        </p:nvSpPr>
        <p:spPr>
          <a:xfrm>
            <a:off x="8839200" y="1951042"/>
            <a:ext cx="3124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Carlos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01A2FD-168D-BD46-1B76-5BD243A2E90A}"/>
              </a:ext>
            </a:extLst>
          </p:cNvPr>
          <p:cNvSpPr txBox="1"/>
          <p:nvPr/>
        </p:nvSpPr>
        <p:spPr>
          <a:xfrm>
            <a:off x="9906000" y="1506024"/>
            <a:ext cx="782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7F6A25-EF4C-E3B0-D7E6-A0077B13D9FD}"/>
              </a:ext>
            </a:extLst>
          </p:cNvPr>
          <p:cNvSpPr txBox="1"/>
          <p:nvPr/>
        </p:nvSpPr>
        <p:spPr>
          <a:xfrm>
            <a:off x="7384218" y="1934244"/>
            <a:ext cx="141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first_name</a:t>
            </a:r>
            <a:r>
              <a:rPr lang="en-US" dirty="0"/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4A9DB-EAE1-C28F-0F9E-F3DDBC7CC073}"/>
              </a:ext>
            </a:extLst>
          </p:cNvPr>
          <p:cNvSpPr txBox="1"/>
          <p:nvPr/>
        </p:nvSpPr>
        <p:spPr>
          <a:xfrm>
            <a:off x="8850489" y="3116838"/>
            <a:ext cx="3124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529EAF-82BA-37C2-DC21-8712F1A5D329}"/>
              </a:ext>
            </a:extLst>
          </p:cNvPr>
          <p:cNvSpPr txBox="1"/>
          <p:nvPr/>
        </p:nvSpPr>
        <p:spPr>
          <a:xfrm>
            <a:off x="9917289" y="267182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CDD433-B0E6-0A2C-1475-0612C5F14FE3}"/>
              </a:ext>
            </a:extLst>
          </p:cNvPr>
          <p:cNvSpPr txBox="1"/>
          <p:nvPr/>
        </p:nvSpPr>
        <p:spPr>
          <a:xfrm>
            <a:off x="8153400" y="3116838"/>
            <a:ext cx="62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age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D0E2C06-AE66-0112-C836-0C89B0C58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MS PGothic" pitchFamily="34" charset="-128"/>
              </a:rPr>
              <a:t>Integers and Strings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3F105D4-C39A-34E9-7BC0-A77F741A94D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1000" y="1600200"/>
            <a:ext cx="4495800" cy="311785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Strings</a:t>
            </a:r>
          </a:p>
          <a:p>
            <a:pPr lvl="1" eaLnBrk="1" hangingPunct="1">
              <a:defRPr/>
            </a:pPr>
            <a:r>
              <a:rPr lang="en-US" sz="2000" b="1" dirty="0" err="1">
                <a:ea typeface="Times New Roman" pitchFamily="18" charset="0"/>
              </a:rPr>
              <a:t>cin</a:t>
            </a:r>
            <a:r>
              <a:rPr lang="en-US" sz="2000" b="1" dirty="0">
                <a:ea typeface="Times New Roman" pitchFamily="18" charset="0"/>
              </a:rPr>
              <a:t> &gt;&gt;</a:t>
            </a:r>
            <a:r>
              <a:rPr lang="en-US" sz="2000" dirty="0">
                <a:ea typeface="Times New Roman" pitchFamily="18" charset="0"/>
              </a:rPr>
              <a:t> reads a word</a:t>
            </a:r>
          </a:p>
          <a:p>
            <a:pPr lvl="1" eaLnBrk="1" hangingPunct="1">
              <a:defRPr/>
            </a:pPr>
            <a:r>
              <a:rPr lang="en-US" sz="2000" b="1" dirty="0" err="1">
                <a:ea typeface="Times New Roman" pitchFamily="18" charset="0"/>
              </a:rPr>
              <a:t>cout</a:t>
            </a:r>
            <a:r>
              <a:rPr lang="en-US" sz="2000" b="1" dirty="0">
                <a:ea typeface="Times New Roman" pitchFamily="18" charset="0"/>
              </a:rPr>
              <a:t> &lt;&lt;</a:t>
            </a:r>
            <a:r>
              <a:rPr lang="en-US" sz="2000" dirty="0">
                <a:ea typeface="Times New Roman" pitchFamily="18" charset="0"/>
              </a:rPr>
              <a:t> writes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+</a:t>
            </a:r>
            <a:r>
              <a:rPr lang="en-US" sz="2000" dirty="0">
                <a:ea typeface="Times New Roman" pitchFamily="18" charset="0"/>
              </a:rPr>
              <a:t> concatenates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+= s</a:t>
            </a:r>
            <a:r>
              <a:rPr lang="en-US" sz="2000" dirty="0">
                <a:ea typeface="Times New Roman" pitchFamily="18" charset="0"/>
              </a:rPr>
              <a:t> adds the string </a:t>
            </a:r>
            <a:r>
              <a:rPr lang="en-US" sz="2000" b="1" dirty="0">
                <a:ea typeface="Times New Roman" pitchFamily="18" charset="0"/>
              </a:rPr>
              <a:t>s</a:t>
            </a:r>
            <a:r>
              <a:rPr lang="en-US" sz="2000" dirty="0">
                <a:ea typeface="Times New Roman" pitchFamily="18" charset="0"/>
              </a:rPr>
              <a:t> at end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++</a:t>
            </a:r>
            <a:r>
              <a:rPr lang="en-US" sz="2000" dirty="0">
                <a:ea typeface="Times New Roman" pitchFamily="18" charset="0"/>
              </a:rPr>
              <a:t> is an error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-</a:t>
            </a:r>
            <a:r>
              <a:rPr lang="en-US" sz="2000" dirty="0">
                <a:ea typeface="Times New Roman" pitchFamily="18" charset="0"/>
              </a:rPr>
              <a:t> is an error</a:t>
            </a:r>
          </a:p>
          <a:p>
            <a:pPr lvl="1" eaLnBrk="1" hangingPunct="1">
              <a:defRPr/>
            </a:pPr>
            <a:r>
              <a:rPr lang="en-US" dirty="0">
                <a:ea typeface="Times New Roman" pitchFamily="18" charset="0"/>
              </a:rPr>
              <a:t>…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CBA8A17-D94F-066D-828E-3006B8D3747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562600" y="1600200"/>
            <a:ext cx="51054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MS PGothic" pitchFamily="34" charset="-128"/>
              </a:rPr>
              <a:t>Integers and floating-point numbers</a:t>
            </a:r>
          </a:p>
          <a:p>
            <a:pPr lvl="1" eaLnBrk="1" hangingPunct="1">
              <a:defRPr/>
            </a:pPr>
            <a:r>
              <a:rPr lang="en-US" sz="2000" b="1" dirty="0" err="1">
                <a:ea typeface="Times New Roman" pitchFamily="18" charset="0"/>
              </a:rPr>
              <a:t>cin</a:t>
            </a:r>
            <a:r>
              <a:rPr lang="en-US" sz="2000" b="1" dirty="0">
                <a:ea typeface="Times New Roman" pitchFamily="18" charset="0"/>
              </a:rPr>
              <a:t> &gt;&gt;</a:t>
            </a:r>
            <a:r>
              <a:rPr lang="en-US" sz="2000" dirty="0">
                <a:ea typeface="Times New Roman" pitchFamily="18" charset="0"/>
              </a:rPr>
              <a:t> reads a number</a:t>
            </a:r>
          </a:p>
          <a:p>
            <a:pPr lvl="1" eaLnBrk="1" hangingPunct="1">
              <a:defRPr/>
            </a:pPr>
            <a:r>
              <a:rPr lang="en-US" sz="2000" b="1" dirty="0" err="1">
                <a:ea typeface="Times New Roman" pitchFamily="18" charset="0"/>
              </a:rPr>
              <a:t>cout</a:t>
            </a:r>
            <a:r>
              <a:rPr lang="en-US" sz="2000" b="1" dirty="0">
                <a:ea typeface="Times New Roman" pitchFamily="18" charset="0"/>
              </a:rPr>
              <a:t> &lt;&lt;</a:t>
            </a:r>
            <a:r>
              <a:rPr lang="en-US" sz="2000" dirty="0">
                <a:ea typeface="Times New Roman" pitchFamily="18" charset="0"/>
              </a:rPr>
              <a:t> writes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+</a:t>
            </a:r>
            <a:r>
              <a:rPr lang="en-US" sz="2000" dirty="0">
                <a:ea typeface="Times New Roman" pitchFamily="18" charset="0"/>
              </a:rPr>
              <a:t> adds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+= n</a:t>
            </a:r>
            <a:r>
              <a:rPr lang="en-US" sz="2000" dirty="0">
                <a:ea typeface="Times New Roman" pitchFamily="18" charset="0"/>
              </a:rPr>
              <a:t> increments by the int </a:t>
            </a:r>
            <a:r>
              <a:rPr lang="en-US" sz="2000" b="1" dirty="0">
                <a:ea typeface="Times New Roman" pitchFamily="18" charset="0"/>
              </a:rPr>
              <a:t>n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++</a:t>
            </a:r>
            <a:r>
              <a:rPr lang="en-US" sz="2000" dirty="0">
                <a:ea typeface="Times New Roman" pitchFamily="18" charset="0"/>
              </a:rPr>
              <a:t> increments by </a:t>
            </a:r>
            <a:r>
              <a:rPr lang="en-US" sz="2000" b="1" dirty="0">
                <a:ea typeface="Times New Roman" pitchFamily="18" charset="0"/>
              </a:rPr>
              <a:t>1</a:t>
            </a:r>
          </a:p>
          <a:p>
            <a:pPr lvl="1" eaLnBrk="1" hangingPunct="1">
              <a:defRPr/>
            </a:pPr>
            <a:r>
              <a:rPr lang="en-US" sz="2000" b="1" dirty="0">
                <a:ea typeface="Times New Roman" pitchFamily="18" charset="0"/>
              </a:rPr>
              <a:t>-</a:t>
            </a:r>
            <a:r>
              <a:rPr lang="en-US" sz="2000" dirty="0">
                <a:ea typeface="Times New Roman" pitchFamily="18" charset="0"/>
              </a:rPr>
              <a:t> subtracts</a:t>
            </a:r>
          </a:p>
          <a:p>
            <a:pPr lvl="1" eaLnBrk="1" hangingPunct="1">
              <a:defRPr/>
            </a:pPr>
            <a:r>
              <a:rPr lang="en-US" sz="2000" dirty="0">
                <a:ea typeface="Times New Roman" pitchFamily="18" charset="0"/>
              </a:rPr>
              <a:t>…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F391971-41DA-C604-DB1B-96B90638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>
                <a:latin typeface="Arial" pitchFamily="34" charset="0"/>
              </a:rPr>
              <a:t>Stroustrup/Programming/2024/Chapter2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A92E4C10-5AC2-4263-9488-2E73D0FE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D4C4A0-518A-42E5-9E3B-8FCB8E7F71F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60287FF5-8D5A-1A66-32B6-86E9C3BFF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9753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The type of a variable determines which operations are valid and what their meanings are for that type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that's called “overloading” or “operator overloading”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5829</TotalTime>
  <Words>3348</Words>
  <Application>Microsoft Office PowerPoint</Application>
  <PresentationFormat>Widescreen</PresentationFormat>
  <Paragraphs>485</Paragraphs>
  <Slides>30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MS PGothic</vt:lpstr>
      <vt:lpstr>MS PGothic</vt:lpstr>
      <vt:lpstr>Aptos</vt:lpstr>
      <vt:lpstr>Aptos Display</vt:lpstr>
      <vt:lpstr>Arial</vt:lpstr>
      <vt:lpstr>Calibri</vt:lpstr>
      <vt:lpstr>Tahoma</vt:lpstr>
      <vt:lpstr>Times New Roman</vt:lpstr>
      <vt:lpstr>Times-Italic</vt:lpstr>
      <vt:lpstr>Wingdings</vt:lpstr>
      <vt:lpstr>PPP3</vt:lpstr>
      <vt:lpstr>Chapter 2: Objects, Types, and Values</vt:lpstr>
      <vt:lpstr>To the teacher</vt:lpstr>
      <vt:lpstr>Abstract</vt:lpstr>
      <vt:lpstr>Input and output</vt:lpstr>
      <vt:lpstr>Source files</vt:lpstr>
      <vt:lpstr>Input and type</vt:lpstr>
      <vt:lpstr>String input</vt:lpstr>
      <vt:lpstr>Integers</vt:lpstr>
      <vt:lpstr>Integers and Strings</vt:lpstr>
      <vt:lpstr>Names</vt:lpstr>
      <vt:lpstr>Names</vt:lpstr>
      <vt:lpstr>Simple arithmetic</vt:lpstr>
      <vt:lpstr>A simple computation</vt:lpstr>
      <vt:lpstr>Types and literals</vt:lpstr>
      <vt:lpstr>Types </vt:lpstr>
      <vt:lpstr>Declaration and initialization</vt:lpstr>
      <vt:lpstr>Objects</vt:lpstr>
      <vt:lpstr>Type safety</vt:lpstr>
      <vt:lpstr>Type safety</vt:lpstr>
      <vt:lpstr>Assignment and increment</vt:lpstr>
      <vt:lpstr>Type deduction: auto</vt:lpstr>
      <vt:lpstr>A type-safety violation (“implicit narrowing”)</vt:lpstr>
      <vt:lpstr>A type-safety violation (Uninitialized variables)</vt:lpstr>
      <vt:lpstr>Advice</vt:lpstr>
      <vt:lpstr>A technical detail</vt:lpstr>
      <vt:lpstr> About Efficiency </vt:lpstr>
      <vt:lpstr>A bit of philosophy</vt:lpstr>
      <vt:lpstr>Another simple computation</vt:lpstr>
      <vt:lpstr>ISO C++ standard revisions</vt:lpstr>
      <vt:lpstr>The next lecture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and Variables</dc:title>
  <dc:creator>Bjarne Stroustrup</dc:creator>
  <cp:lastModifiedBy>Bjarne Stroustrup</cp:lastModifiedBy>
  <cp:revision>96</cp:revision>
  <dcterms:created xsi:type="dcterms:W3CDTF">2003-12-29T03:07:22Z</dcterms:created>
  <dcterms:modified xsi:type="dcterms:W3CDTF">2024-04-03T19:51:19Z</dcterms:modified>
</cp:coreProperties>
</file>