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58" r:id="rId4"/>
    <p:sldId id="292" r:id="rId5"/>
    <p:sldId id="272" r:id="rId6"/>
    <p:sldId id="319" r:id="rId7"/>
    <p:sldId id="314" r:id="rId8"/>
    <p:sldId id="286" r:id="rId9"/>
    <p:sldId id="293" r:id="rId10"/>
    <p:sldId id="288" r:id="rId11"/>
    <p:sldId id="259" r:id="rId12"/>
    <p:sldId id="294" r:id="rId13"/>
    <p:sldId id="320" r:id="rId14"/>
    <p:sldId id="261" r:id="rId15"/>
    <p:sldId id="260" r:id="rId16"/>
    <p:sldId id="295" r:id="rId17"/>
    <p:sldId id="297" r:id="rId18"/>
    <p:sldId id="296" r:id="rId19"/>
    <p:sldId id="298" r:id="rId20"/>
    <p:sldId id="299" r:id="rId21"/>
    <p:sldId id="321" r:id="rId22"/>
    <p:sldId id="304" r:id="rId23"/>
    <p:sldId id="300" r:id="rId24"/>
    <p:sldId id="301" r:id="rId25"/>
    <p:sldId id="302" r:id="rId26"/>
    <p:sldId id="303" r:id="rId27"/>
    <p:sldId id="305" r:id="rId28"/>
    <p:sldId id="306" r:id="rId29"/>
    <p:sldId id="307" r:id="rId30"/>
    <p:sldId id="308" r:id="rId31"/>
    <p:sldId id="309" r:id="rId32"/>
    <p:sldId id="310" r:id="rId33"/>
    <p:sldId id="312" r:id="rId34"/>
    <p:sldId id="313" r:id="rId35"/>
    <p:sldId id="311" r:id="rId36"/>
    <p:sldId id="324" r:id="rId37"/>
    <p:sldId id="325" r:id="rId38"/>
    <p:sldId id="323" r:id="rId39"/>
    <p:sldId id="326" r:id="rId40"/>
    <p:sldId id="322" r:id="rId41"/>
    <p:sldId id="318" r:id="rId42"/>
  </p:sldIdLst>
  <p:sldSz cx="12192000" cy="6858000"/>
  <p:notesSz cx="6858000" cy="9083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FF00"/>
    <a:srgbClr val="FF0000"/>
    <a:srgbClr val="0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ECF35A-3DB9-4679-8AE9-1AA70C0AF334}" v="121" dt="2024-04-07T17:47:43.0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9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arne Stroustrup" userId="feda092f62fc381e" providerId="LiveId" clId="{96ECF35A-3DB9-4679-8AE9-1AA70C0AF334}"/>
    <pc:docChg chg="undo custSel addSld delSld modSld sldOrd">
      <pc:chgData name="Bjarne Stroustrup" userId="feda092f62fc381e" providerId="LiveId" clId="{96ECF35A-3DB9-4679-8AE9-1AA70C0AF334}" dt="2024-04-07T17:55:35.989" v="3331" actId="20577"/>
      <pc:docMkLst>
        <pc:docMk/>
      </pc:docMkLst>
      <pc:sldChg chg="modSp mod">
        <pc:chgData name="Bjarne Stroustrup" userId="feda092f62fc381e" providerId="LiveId" clId="{96ECF35A-3DB9-4679-8AE9-1AA70C0AF334}" dt="2024-04-07T15:51:39.809" v="1640" actId="20577"/>
        <pc:sldMkLst>
          <pc:docMk/>
          <pc:sldMk cId="0" sldId="258"/>
        </pc:sldMkLst>
        <pc:spChg chg="mod">
          <ac:chgData name="Bjarne Stroustrup" userId="feda092f62fc381e" providerId="LiveId" clId="{96ECF35A-3DB9-4679-8AE9-1AA70C0AF334}" dt="2024-04-07T15:51:39.809" v="1640" actId="20577"/>
          <ac:spMkLst>
            <pc:docMk/>
            <pc:sldMk cId="0" sldId="258"/>
            <ac:spMk id="7171" creationId="{2B57CB56-D5C5-72F8-F1D1-6A4AD5333B82}"/>
          </ac:spMkLst>
        </pc:spChg>
      </pc:sldChg>
      <pc:sldChg chg="addSp modSp mod">
        <pc:chgData name="Bjarne Stroustrup" userId="feda092f62fc381e" providerId="LiveId" clId="{96ECF35A-3DB9-4679-8AE9-1AA70C0AF334}" dt="2024-04-07T13:44:41.746" v="416" actId="14100"/>
        <pc:sldMkLst>
          <pc:docMk/>
          <pc:sldMk cId="0" sldId="259"/>
        </pc:sldMkLst>
        <pc:spChg chg="add mod">
          <ac:chgData name="Bjarne Stroustrup" userId="feda092f62fc381e" providerId="LiveId" clId="{96ECF35A-3DB9-4679-8AE9-1AA70C0AF334}" dt="2024-04-07T13:44:41.746" v="416" actId="14100"/>
          <ac:spMkLst>
            <pc:docMk/>
            <pc:sldMk cId="0" sldId="259"/>
            <ac:spMk id="2" creationId="{8F124429-5F54-93BA-350B-540EAE1CA595}"/>
          </ac:spMkLst>
        </pc:spChg>
        <pc:spChg chg="mod">
          <ac:chgData name="Bjarne Stroustrup" userId="feda092f62fc381e" providerId="LiveId" clId="{96ECF35A-3DB9-4679-8AE9-1AA70C0AF334}" dt="2024-04-07T13:43:30.578" v="412" actId="1076"/>
          <ac:spMkLst>
            <pc:docMk/>
            <pc:sldMk cId="0" sldId="259"/>
            <ac:spMk id="8195" creationId="{DB5ECA66-CDDD-0CE5-DFB6-60D6FAF8DC58}"/>
          </ac:spMkLst>
        </pc:spChg>
      </pc:sldChg>
      <pc:sldChg chg="modSp mod">
        <pc:chgData name="Bjarne Stroustrup" userId="feda092f62fc381e" providerId="LiveId" clId="{96ECF35A-3DB9-4679-8AE9-1AA70C0AF334}" dt="2024-04-07T14:13:27.062" v="897" actId="20577"/>
        <pc:sldMkLst>
          <pc:docMk/>
          <pc:sldMk cId="0" sldId="260"/>
        </pc:sldMkLst>
        <pc:spChg chg="mod">
          <ac:chgData name="Bjarne Stroustrup" userId="feda092f62fc381e" providerId="LiveId" clId="{96ECF35A-3DB9-4679-8AE9-1AA70C0AF334}" dt="2024-04-07T14:13:27.062" v="897" actId="20577"/>
          <ac:spMkLst>
            <pc:docMk/>
            <pc:sldMk cId="0" sldId="260"/>
            <ac:spMk id="9219" creationId="{DA0E7B83-C02E-BB90-49B6-EA069D610629}"/>
          </ac:spMkLst>
        </pc:spChg>
      </pc:sldChg>
      <pc:sldChg chg="modSp">
        <pc:chgData name="Bjarne Stroustrup" userId="feda092f62fc381e" providerId="LiveId" clId="{96ECF35A-3DB9-4679-8AE9-1AA70C0AF334}" dt="2024-04-07T13:43:56.109" v="415" actId="14100"/>
        <pc:sldMkLst>
          <pc:docMk/>
          <pc:sldMk cId="0" sldId="261"/>
        </pc:sldMkLst>
        <pc:spChg chg="mod">
          <ac:chgData name="Bjarne Stroustrup" userId="feda092f62fc381e" providerId="LiveId" clId="{96ECF35A-3DB9-4679-8AE9-1AA70C0AF334}" dt="2024-04-07T13:43:56.109" v="415" actId="14100"/>
          <ac:spMkLst>
            <pc:docMk/>
            <pc:sldMk cId="0" sldId="261"/>
            <ac:spMk id="10243" creationId="{42A194FC-A7B7-CC6C-7B77-53B789D55FBF}"/>
          </ac:spMkLst>
        </pc:spChg>
      </pc:sldChg>
      <pc:sldChg chg="modSp mod">
        <pc:chgData name="Bjarne Stroustrup" userId="feda092f62fc381e" providerId="LiveId" clId="{96ECF35A-3DB9-4679-8AE9-1AA70C0AF334}" dt="2024-04-07T13:22:48.857" v="80" actId="1076"/>
        <pc:sldMkLst>
          <pc:docMk/>
          <pc:sldMk cId="0" sldId="272"/>
        </pc:sldMkLst>
        <pc:spChg chg="mod">
          <ac:chgData name="Bjarne Stroustrup" userId="feda092f62fc381e" providerId="LiveId" clId="{96ECF35A-3DB9-4679-8AE9-1AA70C0AF334}" dt="2024-04-07T13:20:41.480" v="62" actId="14100"/>
          <ac:spMkLst>
            <pc:docMk/>
            <pc:sldMk cId="0" sldId="272"/>
            <ac:spMk id="12293" creationId="{BC010062-8E90-0728-A6E5-F3207CA686BB}"/>
          </ac:spMkLst>
        </pc:spChg>
        <pc:spChg chg="mod">
          <ac:chgData name="Bjarne Stroustrup" userId="feda092f62fc381e" providerId="LiveId" clId="{96ECF35A-3DB9-4679-8AE9-1AA70C0AF334}" dt="2024-04-07T13:20:41.480" v="62" actId="14100"/>
          <ac:spMkLst>
            <pc:docMk/>
            <pc:sldMk cId="0" sldId="272"/>
            <ac:spMk id="12294" creationId="{2AC45AF1-3D64-8C2C-1613-E135BBED4C57}"/>
          </ac:spMkLst>
        </pc:spChg>
        <pc:spChg chg="mod">
          <ac:chgData name="Bjarne Stroustrup" userId="feda092f62fc381e" providerId="LiveId" clId="{96ECF35A-3DB9-4679-8AE9-1AA70C0AF334}" dt="2024-04-07T13:20:41.480" v="62" actId="14100"/>
          <ac:spMkLst>
            <pc:docMk/>
            <pc:sldMk cId="0" sldId="272"/>
            <ac:spMk id="12295" creationId="{BDC8785B-3F18-DA0A-E162-6D47A67C9BA7}"/>
          </ac:spMkLst>
        </pc:spChg>
        <pc:spChg chg="mod">
          <ac:chgData name="Bjarne Stroustrup" userId="feda092f62fc381e" providerId="LiveId" clId="{96ECF35A-3DB9-4679-8AE9-1AA70C0AF334}" dt="2024-04-07T13:21:28.274" v="68" actId="207"/>
          <ac:spMkLst>
            <pc:docMk/>
            <pc:sldMk cId="0" sldId="272"/>
            <ac:spMk id="12296" creationId="{3DEDF9D1-3361-A3D6-8B4E-B99ADD8DFD63}"/>
          </ac:spMkLst>
        </pc:spChg>
        <pc:spChg chg="mod">
          <ac:chgData name="Bjarne Stroustrup" userId="feda092f62fc381e" providerId="LiveId" clId="{96ECF35A-3DB9-4679-8AE9-1AA70C0AF334}" dt="2024-04-07T13:20:49.069" v="64" actId="1076"/>
          <ac:spMkLst>
            <pc:docMk/>
            <pc:sldMk cId="0" sldId="272"/>
            <ac:spMk id="12297" creationId="{5572DD87-FFEB-34D4-F2DE-487DB02F87F3}"/>
          </ac:spMkLst>
        </pc:spChg>
        <pc:spChg chg="mod">
          <ac:chgData name="Bjarne Stroustrup" userId="feda092f62fc381e" providerId="LiveId" clId="{96ECF35A-3DB9-4679-8AE9-1AA70C0AF334}" dt="2024-04-07T13:22:48.857" v="80" actId="1076"/>
          <ac:spMkLst>
            <pc:docMk/>
            <pc:sldMk cId="0" sldId="272"/>
            <ac:spMk id="12301" creationId="{E701765C-48AC-9E7E-C4C1-84D8747A6070}"/>
          </ac:spMkLst>
        </pc:spChg>
        <pc:spChg chg="mod">
          <ac:chgData name="Bjarne Stroustrup" userId="feda092f62fc381e" providerId="LiveId" clId="{96ECF35A-3DB9-4679-8AE9-1AA70C0AF334}" dt="2024-04-07T13:19:55.786" v="56" actId="14100"/>
          <ac:spMkLst>
            <pc:docMk/>
            <pc:sldMk cId="0" sldId="272"/>
            <ac:spMk id="21507" creationId="{EEE93D31-6B2B-7E0F-22F3-BFEE6AE86692}"/>
          </ac:spMkLst>
        </pc:spChg>
        <pc:cxnChg chg="mod">
          <ac:chgData name="Bjarne Stroustrup" userId="feda092f62fc381e" providerId="LiveId" clId="{96ECF35A-3DB9-4679-8AE9-1AA70C0AF334}" dt="2024-04-07T13:20:41.480" v="62" actId="14100"/>
          <ac:cxnSpMkLst>
            <pc:docMk/>
            <pc:sldMk cId="0" sldId="272"/>
            <ac:cxnSpMk id="12298" creationId="{D7F0D557-372E-1B89-A361-F74F05D64B23}"/>
          </ac:cxnSpMkLst>
        </pc:cxnChg>
        <pc:cxnChg chg="mod">
          <ac:chgData name="Bjarne Stroustrup" userId="feda092f62fc381e" providerId="LiveId" clId="{96ECF35A-3DB9-4679-8AE9-1AA70C0AF334}" dt="2024-04-07T13:20:41.480" v="62" actId="14100"/>
          <ac:cxnSpMkLst>
            <pc:docMk/>
            <pc:sldMk cId="0" sldId="272"/>
            <ac:cxnSpMk id="12299" creationId="{56E7D95A-4B2B-E781-C0E9-0C5E798AEEDE}"/>
          </ac:cxnSpMkLst>
        </pc:cxnChg>
        <pc:cxnChg chg="mod">
          <ac:chgData name="Bjarne Stroustrup" userId="feda092f62fc381e" providerId="LiveId" clId="{96ECF35A-3DB9-4679-8AE9-1AA70C0AF334}" dt="2024-04-07T13:20:41.480" v="62" actId="14100"/>
          <ac:cxnSpMkLst>
            <pc:docMk/>
            <pc:sldMk cId="0" sldId="272"/>
            <ac:cxnSpMk id="12300" creationId="{3492B5BC-F972-3963-2EE7-21218079D470}"/>
          </ac:cxnSpMkLst>
        </pc:cxnChg>
        <pc:cxnChg chg="mod">
          <ac:chgData name="Bjarne Stroustrup" userId="feda092f62fc381e" providerId="LiveId" clId="{96ECF35A-3DB9-4679-8AE9-1AA70C0AF334}" dt="2024-04-07T13:20:49.069" v="64" actId="1076"/>
          <ac:cxnSpMkLst>
            <pc:docMk/>
            <pc:sldMk cId="0" sldId="272"/>
            <ac:cxnSpMk id="12302" creationId="{85FBB4EB-0B65-CD23-7228-526AD81E74CB}"/>
          </ac:cxnSpMkLst>
        </pc:cxnChg>
        <pc:cxnChg chg="mod">
          <ac:chgData name="Bjarne Stroustrup" userId="feda092f62fc381e" providerId="LiveId" clId="{96ECF35A-3DB9-4679-8AE9-1AA70C0AF334}" dt="2024-04-07T13:22:48.857" v="80" actId="1076"/>
          <ac:cxnSpMkLst>
            <pc:docMk/>
            <pc:sldMk cId="0" sldId="272"/>
            <ac:cxnSpMk id="12303" creationId="{CD1B0D29-AE63-A227-8D3B-BF45CB406BB1}"/>
          </ac:cxnSpMkLst>
        </pc:cxnChg>
      </pc:sldChg>
      <pc:sldChg chg="del">
        <pc:chgData name="Bjarne Stroustrup" userId="feda092f62fc381e" providerId="LiveId" clId="{96ECF35A-3DB9-4679-8AE9-1AA70C0AF334}" dt="2024-04-07T13:37:22.753" v="282" actId="2696"/>
        <pc:sldMkLst>
          <pc:docMk/>
          <pc:sldMk cId="0" sldId="287"/>
        </pc:sldMkLst>
      </pc:sldChg>
      <pc:sldChg chg="modSp mod">
        <pc:chgData name="Bjarne Stroustrup" userId="feda092f62fc381e" providerId="LiveId" clId="{96ECF35A-3DB9-4679-8AE9-1AA70C0AF334}" dt="2024-04-07T13:38:50.149" v="326" actId="403"/>
        <pc:sldMkLst>
          <pc:docMk/>
          <pc:sldMk cId="0" sldId="288"/>
        </pc:sldMkLst>
        <pc:spChg chg="mod">
          <ac:chgData name="Bjarne Stroustrup" userId="feda092f62fc381e" providerId="LiveId" clId="{96ECF35A-3DB9-4679-8AE9-1AA70C0AF334}" dt="2024-04-07T13:38:50.149" v="326" actId="403"/>
          <ac:spMkLst>
            <pc:docMk/>
            <pc:sldMk cId="0" sldId="288"/>
            <ac:spMk id="37891" creationId="{9F572330-B189-2D86-A925-5261F31E8F57}"/>
          </ac:spMkLst>
        </pc:spChg>
      </pc:sldChg>
      <pc:sldChg chg="del">
        <pc:chgData name="Bjarne Stroustrup" userId="feda092f62fc381e" providerId="LiveId" clId="{96ECF35A-3DB9-4679-8AE9-1AA70C0AF334}" dt="2024-04-07T13:23:48.622" v="89" actId="2696"/>
        <pc:sldMkLst>
          <pc:docMk/>
          <pc:sldMk cId="0" sldId="291"/>
        </pc:sldMkLst>
      </pc:sldChg>
      <pc:sldChg chg="modSp mod">
        <pc:chgData name="Bjarne Stroustrup" userId="feda092f62fc381e" providerId="LiveId" clId="{96ECF35A-3DB9-4679-8AE9-1AA70C0AF334}" dt="2024-04-07T13:19:34.343" v="54" actId="1076"/>
        <pc:sldMkLst>
          <pc:docMk/>
          <pc:sldMk cId="0" sldId="292"/>
        </pc:sldMkLst>
        <pc:spChg chg="mod">
          <ac:chgData name="Bjarne Stroustrup" userId="feda092f62fc381e" providerId="LiveId" clId="{96ECF35A-3DB9-4679-8AE9-1AA70C0AF334}" dt="2024-04-07T13:19:34.343" v="54" actId="1076"/>
          <ac:spMkLst>
            <pc:docMk/>
            <pc:sldMk cId="0" sldId="292"/>
            <ac:spMk id="10246" creationId="{D24095ED-4927-2BF8-457A-DD4F97C9F93B}"/>
          </ac:spMkLst>
        </pc:spChg>
        <pc:spChg chg="mod">
          <ac:chgData name="Bjarne Stroustrup" userId="feda092f62fc381e" providerId="LiveId" clId="{96ECF35A-3DB9-4679-8AE9-1AA70C0AF334}" dt="2024-04-07T13:19:34.343" v="54" actId="1076"/>
          <ac:spMkLst>
            <pc:docMk/>
            <pc:sldMk cId="0" sldId="292"/>
            <ac:spMk id="10247" creationId="{55992C28-337D-609F-2950-A27DBC0B4616}"/>
          </ac:spMkLst>
        </pc:spChg>
        <pc:spChg chg="mod">
          <ac:chgData name="Bjarne Stroustrup" userId="feda092f62fc381e" providerId="LiveId" clId="{96ECF35A-3DB9-4679-8AE9-1AA70C0AF334}" dt="2024-04-07T13:19:34.343" v="54" actId="1076"/>
          <ac:spMkLst>
            <pc:docMk/>
            <pc:sldMk cId="0" sldId="292"/>
            <ac:spMk id="10248" creationId="{EADBFFD4-AD3F-01B3-4ED6-EF80F1E02AA5}"/>
          </ac:spMkLst>
        </pc:spChg>
        <pc:spChg chg="mod">
          <ac:chgData name="Bjarne Stroustrup" userId="feda092f62fc381e" providerId="LiveId" clId="{96ECF35A-3DB9-4679-8AE9-1AA70C0AF334}" dt="2024-04-07T13:19:34.343" v="54" actId="1076"/>
          <ac:spMkLst>
            <pc:docMk/>
            <pc:sldMk cId="0" sldId="292"/>
            <ac:spMk id="10249" creationId="{83E0B547-1184-150C-74CF-C71B5B704F9D}"/>
          </ac:spMkLst>
        </pc:spChg>
        <pc:spChg chg="mod">
          <ac:chgData name="Bjarne Stroustrup" userId="feda092f62fc381e" providerId="LiveId" clId="{96ECF35A-3DB9-4679-8AE9-1AA70C0AF334}" dt="2024-04-07T13:19:34.343" v="54" actId="1076"/>
          <ac:spMkLst>
            <pc:docMk/>
            <pc:sldMk cId="0" sldId="292"/>
            <ac:spMk id="10250" creationId="{19E0B2DE-DF81-ABE1-9F68-DBB6396D2999}"/>
          </ac:spMkLst>
        </pc:spChg>
        <pc:spChg chg="mod">
          <ac:chgData name="Bjarne Stroustrup" userId="feda092f62fc381e" providerId="LiveId" clId="{96ECF35A-3DB9-4679-8AE9-1AA70C0AF334}" dt="2024-04-07T13:19:34.343" v="54" actId="1076"/>
          <ac:spMkLst>
            <pc:docMk/>
            <pc:sldMk cId="0" sldId="292"/>
            <ac:spMk id="10251" creationId="{441A260B-8944-71DC-FBF6-B6F6475FBDCB}"/>
          </ac:spMkLst>
        </pc:spChg>
        <pc:spChg chg="mod">
          <ac:chgData name="Bjarne Stroustrup" userId="feda092f62fc381e" providerId="LiveId" clId="{96ECF35A-3DB9-4679-8AE9-1AA70C0AF334}" dt="2024-04-07T13:19:34.343" v="54" actId="1076"/>
          <ac:spMkLst>
            <pc:docMk/>
            <pc:sldMk cId="0" sldId="292"/>
            <ac:spMk id="10252" creationId="{42DF722D-A6A9-9B12-07B2-32DB6AD06B79}"/>
          </ac:spMkLst>
        </pc:spChg>
        <pc:spChg chg="mod">
          <ac:chgData name="Bjarne Stroustrup" userId="feda092f62fc381e" providerId="LiveId" clId="{96ECF35A-3DB9-4679-8AE9-1AA70C0AF334}" dt="2024-04-07T13:19:34.343" v="54" actId="1076"/>
          <ac:spMkLst>
            <pc:docMk/>
            <pc:sldMk cId="0" sldId="292"/>
            <ac:spMk id="10253" creationId="{6CC4F456-3073-C452-46E0-7EC0B04D556F}"/>
          </ac:spMkLst>
        </pc:spChg>
        <pc:spChg chg="mod">
          <ac:chgData name="Bjarne Stroustrup" userId="feda092f62fc381e" providerId="LiveId" clId="{96ECF35A-3DB9-4679-8AE9-1AA70C0AF334}" dt="2024-04-07T13:19:34.343" v="54" actId="1076"/>
          <ac:spMkLst>
            <pc:docMk/>
            <pc:sldMk cId="0" sldId="292"/>
            <ac:spMk id="10260" creationId="{A238CC76-268E-4290-BE9A-017D12FF6A05}"/>
          </ac:spMkLst>
        </pc:spChg>
        <pc:spChg chg="mod">
          <ac:chgData name="Bjarne Stroustrup" userId="feda092f62fc381e" providerId="LiveId" clId="{96ECF35A-3DB9-4679-8AE9-1AA70C0AF334}" dt="2024-04-07T13:19:34.343" v="54" actId="1076"/>
          <ac:spMkLst>
            <pc:docMk/>
            <pc:sldMk cId="0" sldId="292"/>
            <ac:spMk id="10261" creationId="{85649FA5-616E-E47A-C1E3-BB81C7534E5F}"/>
          </ac:spMkLst>
        </pc:spChg>
        <pc:grpChg chg="mod">
          <ac:chgData name="Bjarne Stroustrup" userId="feda092f62fc381e" providerId="LiveId" clId="{96ECF35A-3DB9-4679-8AE9-1AA70C0AF334}" dt="2024-04-07T13:19:34.343" v="54" actId="1076"/>
          <ac:grpSpMkLst>
            <pc:docMk/>
            <pc:sldMk cId="0" sldId="292"/>
            <ac:grpSpMk id="10244" creationId="{D75F0646-DABE-A016-6C47-D960B542A9D9}"/>
          </ac:grpSpMkLst>
        </pc:grpChg>
        <pc:cxnChg chg="mod">
          <ac:chgData name="Bjarne Stroustrup" userId="feda092f62fc381e" providerId="LiveId" clId="{96ECF35A-3DB9-4679-8AE9-1AA70C0AF334}" dt="2024-04-07T13:19:34.343" v="54" actId="1076"/>
          <ac:cxnSpMkLst>
            <pc:docMk/>
            <pc:sldMk cId="0" sldId="292"/>
            <ac:cxnSpMk id="10254" creationId="{C87B861B-2174-3619-C8D3-26D25412860D}"/>
          </ac:cxnSpMkLst>
        </pc:cxnChg>
        <pc:cxnChg chg="mod">
          <ac:chgData name="Bjarne Stroustrup" userId="feda092f62fc381e" providerId="LiveId" clId="{96ECF35A-3DB9-4679-8AE9-1AA70C0AF334}" dt="2024-04-07T13:19:34.343" v="54" actId="1076"/>
          <ac:cxnSpMkLst>
            <pc:docMk/>
            <pc:sldMk cId="0" sldId="292"/>
            <ac:cxnSpMk id="10255" creationId="{34842C8B-2D86-282A-2E69-12DA1AB1BC36}"/>
          </ac:cxnSpMkLst>
        </pc:cxnChg>
        <pc:cxnChg chg="mod">
          <ac:chgData name="Bjarne Stroustrup" userId="feda092f62fc381e" providerId="LiveId" clId="{96ECF35A-3DB9-4679-8AE9-1AA70C0AF334}" dt="2024-04-07T13:19:34.343" v="54" actId="1076"/>
          <ac:cxnSpMkLst>
            <pc:docMk/>
            <pc:sldMk cId="0" sldId="292"/>
            <ac:cxnSpMk id="10256" creationId="{39BC7983-3FD5-4CCC-5777-1FBC23A5B814}"/>
          </ac:cxnSpMkLst>
        </pc:cxnChg>
        <pc:cxnChg chg="mod">
          <ac:chgData name="Bjarne Stroustrup" userId="feda092f62fc381e" providerId="LiveId" clId="{96ECF35A-3DB9-4679-8AE9-1AA70C0AF334}" dt="2024-04-07T13:19:34.343" v="54" actId="1076"/>
          <ac:cxnSpMkLst>
            <pc:docMk/>
            <pc:sldMk cId="0" sldId="292"/>
            <ac:cxnSpMk id="10257" creationId="{25B3E8CA-D2E1-518C-F439-8E78EC8FF035}"/>
          </ac:cxnSpMkLst>
        </pc:cxnChg>
        <pc:cxnChg chg="mod">
          <ac:chgData name="Bjarne Stroustrup" userId="feda092f62fc381e" providerId="LiveId" clId="{96ECF35A-3DB9-4679-8AE9-1AA70C0AF334}" dt="2024-04-07T13:19:34.343" v="54" actId="1076"/>
          <ac:cxnSpMkLst>
            <pc:docMk/>
            <pc:sldMk cId="0" sldId="292"/>
            <ac:cxnSpMk id="10258" creationId="{E3D28F74-E693-3318-445E-FB703C2933E3}"/>
          </ac:cxnSpMkLst>
        </pc:cxnChg>
        <pc:cxnChg chg="mod">
          <ac:chgData name="Bjarne Stroustrup" userId="feda092f62fc381e" providerId="LiveId" clId="{96ECF35A-3DB9-4679-8AE9-1AA70C0AF334}" dt="2024-04-07T13:19:34.343" v="54" actId="1076"/>
          <ac:cxnSpMkLst>
            <pc:docMk/>
            <pc:sldMk cId="0" sldId="292"/>
            <ac:cxnSpMk id="10259" creationId="{745229DA-8D5E-9D01-90B0-44DC8E3F219E}"/>
          </ac:cxnSpMkLst>
        </pc:cxnChg>
      </pc:sldChg>
      <pc:sldChg chg="addSp delSp modSp mod">
        <pc:chgData name="Bjarne Stroustrup" userId="feda092f62fc381e" providerId="LiveId" clId="{96ECF35A-3DB9-4679-8AE9-1AA70C0AF334}" dt="2024-04-07T13:37:10.671" v="281" actId="1076"/>
        <pc:sldMkLst>
          <pc:docMk/>
          <pc:sldMk cId="0" sldId="293"/>
        </pc:sldMkLst>
        <pc:spChg chg="add mod">
          <ac:chgData name="Bjarne Stroustrup" userId="feda092f62fc381e" providerId="LiveId" clId="{96ECF35A-3DB9-4679-8AE9-1AA70C0AF334}" dt="2024-04-07T13:30:32.852" v="215" actId="767"/>
          <ac:spMkLst>
            <pc:docMk/>
            <pc:sldMk cId="0" sldId="293"/>
            <ac:spMk id="2" creationId="{88A98B64-F773-359F-9421-06048B8ABEF1}"/>
          </ac:spMkLst>
        </pc:spChg>
        <pc:spChg chg="add mod">
          <ac:chgData name="Bjarne Stroustrup" userId="feda092f62fc381e" providerId="LiveId" clId="{96ECF35A-3DB9-4679-8AE9-1AA70C0AF334}" dt="2024-04-07T13:36:04.825" v="267" actId="1076"/>
          <ac:spMkLst>
            <pc:docMk/>
            <pc:sldMk cId="0" sldId="293"/>
            <ac:spMk id="3" creationId="{D2E217D3-2DE6-7909-1885-F90552B9737D}"/>
          </ac:spMkLst>
        </pc:spChg>
        <pc:spChg chg="add mod">
          <ac:chgData name="Bjarne Stroustrup" userId="feda092f62fc381e" providerId="LiveId" clId="{96ECF35A-3DB9-4679-8AE9-1AA70C0AF334}" dt="2024-04-07T13:36:04.825" v="267" actId="1076"/>
          <ac:spMkLst>
            <pc:docMk/>
            <pc:sldMk cId="0" sldId="293"/>
            <ac:spMk id="4" creationId="{62900FA1-B068-96D2-3861-7CAF4153B324}"/>
          </ac:spMkLst>
        </pc:spChg>
        <pc:spChg chg="add mod">
          <ac:chgData name="Bjarne Stroustrup" userId="feda092f62fc381e" providerId="LiveId" clId="{96ECF35A-3DB9-4679-8AE9-1AA70C0AF334}" dt="2024-04-07T13:36:04.825" v="267" actId="1076"/>
          <ac:spMkLst>
            <pc:docMk/>
            <pc:sldMk cId="0" sldId="293"/>
            <ac:spMk id="5" creationId="{44C416F7-82B3-30EA-8595-18C1AEADF5B1}"/>
          </ac:spMkLst>
        </pc:spChg>
        <pc:spChg chg="add mod">
          <ac:chgData name="Bjarne Stroustrup" userId="feda092f62fc381e" providerId="LiveId" clId="{96ECF35A-3DB9-4679-8AE9-1AA70C0AF334}" dt="2024-04-07T13:36:04.825" v="267" actId="1076"/>
          <ac:spMkLst>
            <pc:docMk/>
            <pc:sldMk cId="0" sldId="293"/>
            <ac:spMk id="6" creationId="{C9348C74-47C2-8996-0E4B-22CC92381C84}"/>
          </ac:spMkLst>
        </pc:spChg>
        <pc:spChg chg="add mod">
          <ac:chgData name="Bjarne Stroustrup" userId="feda092f62fc381e" providerId="LiveId" clId="{96ECF35A-3DB9-4679-8AE9-1AA70C0AF334}" dt="2024-04-07T13:36:04.825" v="267" actId="1076"/>
          <ac:spMkLst>
            <pc:docMk/>
            <pc:sldMk cId="0" sldId="293"/>
            <ac:spMk id="7" creationId="{7ED4A627-5470-016F-9FF2-1E78C1F8CD5D}"/>
          </ac:spMkLst>
        </pc:spChg>
        <pc:spChg chg="add mod">
          <ac:chgData name="Bjarne Stroustrup" userId="feda092f62fc381e" providerId="LiveId" clId="{96ECF35A-3DB9-4679-8AE9-1AA70C0AF334}" dt="2024-04-07T13:36:04.825" v="267" actId="1076"/>
          <ac:spMkLst>
            <pc:docMk/>
            <pc:sldMk cId="0" sldId="293"/>
            <ac:spMk id="8" creationId="{1C9B58D6-8BE2-497B-5712-36886D7BA045}"/>
          </ac:spMkLst>
        </pc:spChg>
        <pc:spChg chg="add mod">
          <ac:chgData name="Bjarne Stroustrup" userId="feda092f62fc381e" providerId="LiveId" clId="{96ECF35A-3DB9-4679-8AE9-1AA70C0AF334}" dt="2024-04-07T13:36:04.825" v="267" actId="1076"/>
          <ac:spMkLst>
            <pc:docMk/>
            <pc:sldMk cId="0" sldId="293"/>
            <ac:spMk id="9" creationId="{B3D66B4A-3AF8-C14C-28C1-6307FD6E5894}"/>
          </ac:spMkLst>
        </pc:spChg>
        <pc:spChg chg="add mod">
          <ac:chgData name="Bjarne Stroustrup" userId="feda092f62fc381e" providerId="LiveId" clId="{96ECF35A-3DB9-4679-8AE9-1AA70C0AF334}" dt="2024-04-07T13:36:04.825" v="267" actId="1076"/>
          <ac:spMkLst>
            <pc:docMk/>
            <pc:sldMk cId="0" sldId="293"/>
            <ac:spMk id="10" creationId="{1F010E84-365A-C9EC-D8E2-1357EFC2BDD8}"/>
          </ac:spMkLst>
        </pc:spChg>
        <pc:spChg chg="add mod">
          <ac:chgData name="Bjarne Stroustrup" userId="feda092f62fc381e" providerId="LiveId" clId="{96ECF35A-3DB9-4679-8AE9-1AA70C0AF334}" dt="2024-04-07T13:36:04.825" v="267" actId="1076"/>
          <ac:spMkLst>
            <pc:docMk/>
            <pc:sldMk cId="0" sldId="293"/>
            <ac:spMk id="11" creationId="{73D59F66-9260-8A52-A83C-F99098586276}"/>
          </ac:spMkLst>
        </pc:spChg>
        <pc:spChg chg="add mod">
          <ac:chgData name="Bjarne Stroustrup" userId="feda092f62fc381e" providerId="LiveId" clId="{96ECF35A-3DB9-4679-8AE9-1AA70C0AF334}" dt="2024-04-07T13:36:04.825" v="267" actId="1076"/>
          <ac:spMkLst>
            <pc:docMk/>
            <pc:sldMk cId="0" sldId="293"/>
            <ac:spMk id="12" creationId="{42719802-740B-96F1-20C4-7520BF39B653}"/>
          </ac:spMkLst>
        </pc:spChg>
        <pc:spChg chg="add mod">
          <ac:chgData name="Bjarne Stroustrup" userId="feda092f62fc381e" providerId="LiveId" clId="{96ECF35A-3DB9-4679-8AE9-1AA70C0AF334}" dt="2024-04-07T13:36:04.825" v="267" actId="1076"/>
          <ac:spMkLst>
            <pc:docMk/>
            <pc:sldMk cId="0" sldId="293"/>
            <ac:spMk id="13" creationId="{2D831FBC-9D78-7124-E634-B68E2B13162B}"/>
          </ac:spMkLst>
        </pc:spChg>
        <pc:spChg chg="add mod">
          <ac:chgData name="Bjarne Stroustrup" userId="feda092f62fc381e" providerId="LiveId" clId="{96ECF35A-3DB9-4679-8AE9-1AA70C0AF334}" dt="2024-04-07T13:36:27.538" v="270" actId="207"/>
          <ac:spMkLst>
            <pc:docMk/>
            <pc:sldMk cId="0" sldId="293"/>
            <ac:spMk id="14" creationId="{7AC94268-D0B7-677F-2CE9-2C32B76793F1}"/>
          </ac:spMkLst>
        </pc:spChg>
        <pc:spChg chg="add mod">
          <ac:chgData name="Bjarne Stroustrup" userId="feda092f62fc381e" providerId="LiveId" clId="{96ECF35A-3DB9-4679-8AE9-1AA70C0AF334}" dt="2024-04-07T13:35:48.443" v="264" actId="1076"/>
          <ac:spMkLst>
            <pc:docMk/>
            <pc:sldMk cId="0" sldId="293"/>
            <ac:spMk id="15" creationId="{369C602E-FAA8-7876-CAA7-6DE1E2BE8B95}"/>
          </ac:spMkLst>
        </pc:spChg>
        <pc:spChg chg="add mod">
          <ac:chgData name="Bjarne Stroustrup" userId="feda092f62fc381e" providerId="LiveId" clId="{96ECF35A-3DB9-4679-8AE9-1AA70C0AF334}" dt="2024-04-07T13:36:35.044" v="271" actId="207"/>
          <ac:spMkLst>
            <pc:docMk/>
            <pc:sldMk cId="0" sldId="293"/>
            <ac:spMk id="16" creationId="{5AC70300-8B16-F6E3-A0F6-B336E6316986}"/>
          </ac:spMkLst>
        </pc:spChg>
        <pc:spChg chg="add mod">
          <ac:chgData name="Bjarne Stroustrup" userId="feda092f62fc381e" providerId="LiveId" clId="{96ECF35A-3DB9-4679-8AE9-1AA70C0AF334}" dt="2024-04-07T13:37:00.695" v="279" actId="1076"/>
          <ac:spMkLst>
            <pc:docMk/>
            <pc:sldMk cId="0" sldId="293"/>
            <ac:spMk id="19" creationId="{A5D135E2-B9A3-1ADA-110E-9F2DF4FC610F}"/>
          </ac:spMkLst>
        </pc:spChg>
        <pc:spChg chg="add mod">
          <ac:chgData name="Bjarne Stroustrup" userId="feda092f62fc381e" providerId="LiveId" clId="{96ECF35A-3DB9-4679-8AE9-1AA70C0AF334}" dt="2024-04-07T13:37:05.398" v="280" actId="1076"/>
          <ac:spMkLst>
            <pc:docMk/>
            <pc:sldMk cId="0" sldId="293"/>
            <ac:spMk id="20" creationId="{F2A255C9-2A51-46BC-5592-6454F6D1DBD5}"/>
          </ac:spMkLst>
        </pc:spChg>
        <pc:spChg chg="add mod">
          <ac:chgData name="Bjarne Stroustrup" userId="feda092f62fc381e" providerId="LiveId" clId="{96ECF35A-3DB9-4679-8AE9-1AA70C0AF334}" dt="2024-04-07T13:37:10.671" v="281" actId="1076"/>
          <ac:spMkLst>
            <pc:docMk/>
            <pc:sldMk cId="0" sldId="293"/>
            <ac:spMk id="21" creationId="{DC5378B1-B007-2DA2-A063-98417265E48E}"/>
          </ac:spMkLst>
        </pc:spChg>
        <pc:spChg chg="mod">
          <ac:chgData name="Bjarne Stroustrup" userId="feda092f62fc381e" providerId="LiveId" clId="{96ECF35A-3DB9-4679-8AE9-1AA70C0AF334}" dt="2024-04-07T13:30:12.337" v="210" actId="1076"/>
          <ac:spMkLst>
            <pc:docMk/>
            <pc:sldMk cId="0" sldId="293"/>
            <ac:spMk id="20487" creationId="{07D79640-0848-8302-E62C-FE66358B0A82}"/>
          </ac:spMkLst>
        </pc:spChg>
        <pc:spChg chg="mod">
          <ac:chgData name="Bjarne Stroustrup" userId="feda092f62fc381e" providerId="LiveId" clId="{96ECF35A-3DB9-4679-8AE9-1AA70C0AF334}" dt="2024-04-07T13:30:12.337" v="210" actId="1076"/>
          <ac:spMkLst>
            <pc:docMk/>
            <pc:sldMk cId="0" sldId="293"/>
            <ac:spMk id="20488" creationId="{138BE4CF-D4B8-23AA-BAD8-D756A4912AD9}"/>
          </ac:spMkLst>
        </pc:spChg>
        <pc:spChg chg="mod">
          <ac:chgData name="Bjarne Stroustrup" userId="feda092f62fc381e" providerId="LiveId" clId="{96ECF35A-3DB9-4679-8AE9-1AA70C0AF334}" dt="2024-04-07T13:30:12.337" v="210" actId="1076"/>
          <ac:spMkLst>
            <pc:docMk/>
            <pc:sldMk cId="0" sldId="293"/>
            <ac:spMk id="20489" creationId="{9A1141E3-827F-3E42-6A62-1B6E0ED871F4}"/>
          </ac:spMkLst>
        </pc:spChg>
        <pc:spChg chg="mod">
          <ac:chgData name="Bjarne Stroustrup" userId="feda092f62fc381e" providerId="LiveId" clId="{96ECF35A-3DB9-4679-8AE9-1AA70C0AF334}" dt="2024-04-07T13:30:12.337" v="210" actId="1076"/>
          <ac:spMkLst>
            <pc:docMk/>
            <pc:sldMk cId="0" sldId="293"/>
            <ac:spMk id="20490" creationId="{880BD8E2-81D6-3008-31C2-27E4BD6ABA0B}"/>
          </ac:spMkLst>
        </pc:spChg>
        <pc:spChg chg="mod">
          <ac:chgData name="Bjarne Stroustrup" userId="feda092f62fc381e" providerId="LiveId" clId="{96ECF35A-3DB9-4679-8AE9-1AA70C0AF334}" dt="2024-04-07T13:30:12.337" v="210" actId="1076"/>
          <ac:spMkLst>
            <pc:docMk/>
            <pc:sldMk cId="0" sldId="293"/>
            <ac:spMk id="20491" creationId="{D2E69515-A9CF-CFC0-D3CB-ACAFA8579F47}"/>
          </ac:spMkLst>
        </pc:spChg>
        <pc:spChg chg="mod">
          <ac:chgData name="Bjarne Stroustrup" userId="feda092f62fc381e" providerId="LiveId" clId="{96ECF35A-3DB9-4679-8AE9-1AA70C0AF334}" dt="2024-04-07T13:30:12.337" v="210" actId="1076"/>
          <ac:spMkLst>
            <pc:docMk/>
            <pc:sldMk cId="0" sldId="293"/>
            <ac:spMk id="20492" creationId="{AB411165-453C-4ED7-71CE-EA68BD1EE186}"/>
          </ac:spMkLst>
        </pc:spChg>
        <pc:spChg chg="mod">
          <ac:chgData name="Bjarne Stroustrup" userId="feda092f62fc381e" providerId="LiveId" clId="{96ECF35A-3DB9-4679-8AE9-1AA70C0AF334}" dt="2024-04-07T13:30:12.337" v="210" actId="1076"/>
          <ac:spMkLst>
            <pc:docMk/>
            <pc:sldMk cId="0" sldId="293"/>
            <ac:spMk id="20493" creationId="{8ECF70FE-8DFB-154C-195E-E04FCE0489DB}"/>
          </ac:spMkLst>
        </pc:spChg>
        <pc:spChg chg="mod">
          <ac:chgData name="Bjarne Stroustrup" userId="feda092f62fc381e" providerId="LiveId" clId="{96ECF35A-3DB9-4679-8AE9-1AA70C0AF334}" dt="2024-04-07T13:30:12.337" v="210" actId="1076"/>
          <ac:spMkLst>
            <pc:docMk/>
            <pc:sldMk cId="0" sldId="293"/>
            <ac:spMk id="20494" creationId="{A7487973-33DB-85F0-C9EF-87B456F9761B}"/>
          </ac:spMkLst>
        </pc:spChg>
        <pc:spChg chg="mod">
          <ac:chgData name="Bjarne Stroustrup" userId="feda092f62fc381e" providerId="LiveId" clId="{96ECF35A-3DB9-4679-8AE9-1AA70C0AF334}" dt="2024-04-07T13:30:12.337" v="210" actId="1076"/>
          <ac:spMkLst>
            <pc:docMk/>
            <pc:sldMk cId="0" sldId="293"/>
            <ac:spMk id="20495" creationId="{73BD5D51-FDB4-0BA3-658A-A4B11682C7C3}"/>
          </ac:spMkLst>
        </pc:spChg>
        <pc:spChg chg="mod">
          <ac:chgData name="Bjarne Stroustrup" userId="feda092f62fc381e" providerId="LiveId" clId="{96ECF35A-3DB9-4679-8AE9-1AA70C0AF334}" dt="2024-04-07T13:30:12.337" v="210" actId="1076"/>
          <ac:spMkLst>
            <pc:docMk/>
            <pc:sldMk cId="0" sldId="293"/>
            <ac:spMk id="20496" creationId="{01030346-F288-D788-E30A-757124BD32B6}"/>
          </ac:spMkLst>
        </pc:spChg>
        <pc:spChg chg="mod">
          <ac:chgData name="Bjarne Stroustrup" userId="feda092f62fc381e" providerId="LiveId" clId="{96ECF35A-3DB9-4679-8AE9-1AA70C0AF334}" dt="2024-04-07T13:30:12.337" v="210" actId="1076"/>
          <ac:spMkLst>
            <pc:docMk/>
            <pc:sldMk cId="0" sldId="293"/>
            <ac:spMk id="20497" creationId="{21D25D5E-F6DF-4F3D-7688-53BB6E299F33}"/>
          </ac:spMkLst>
        </pc:spChg>
        <pc:spChg chg="mod">
          <ac:chgData name="Bjarne Stroustrup" userId="feda092f62fc381e" providerId="LiveId" clId="{96ECF35A-3DB9-4679-8AE9-1AA70C0AF334}" dt="2024-04-07T13:30:12.337" v="210" actId="1076"/>
          <ac:spMkLst>
            <pc:docMk/>
            <pc:sldMk cId="0" sldId="293"/>
            <ac:spMk id="20498" creationId="{69167E4E-D3A4-2717-E3E4-E71053C22C04}"/>
          </ac:spMkLst>
        </pc:spChg>
        <pc:spChg chg="mod">
          <ac:chgData name="Bjarne Stroustrup" userId="feda092f62fc381e" providerId="LiveId" clId="{96ECF35A-3DB9-4679-8AE9-1AA70C0AF334}" dt="2024-04-07T13:36:13.412" v="269" actId="14100"/>
          <ac:spMkLst>
            <pc:docMk/>
            <pc:sldMk cId="0" sldId="293"/>
            <ac:spMk id="44035" creationId="{FD4A6BB0-F437-C356-6D90-22776B15C615}"/>
          </ac:spMkLst>
        </pc:spChg>
        <pc:grpChg chg="del mod">
          <ac:chgData name="Bjarne Stroustrup" userId="feda092f62fc381e" providerId="LiveId" clId="{96ECF35A-3DB9-4679-8AE9-1AA70C0AF334}" dt="2024-04-07T13:34:44.421" v="258" actId="21"/>
          <ac:grpSpMkLst>
            <pc:docMk/>
            <pc:sldMk cId="0" sldId="293"/>
            <ac:grpSpMk id="20485" creationId="{C718F091-0ED7-8932-D3C7-2640C11D176D}"/>
          </ac:grpSpMkLst>
        </pc:grpChg>
      </pc:sldChg>
      <pc:sldChg chg="addSp modSp mod">
        <pc:chgData name="Bjarne Stroustrup" userId="feda092f62fc381e" providerId="LiveId" clId="{96ECF35A-3DB9-4679-8AE9-1AA70C0AF334}" dt="2024-04-07T13:45:04.009" v="418" actId="1076"/>
        <pc:sldMkLst>
          <pc:docMk/>
          <pc:sldMk cId="0" sldId="294"/>
        </pc:sldMkLst>
        <pc:spChg chg="add mod">
          <ac:chgData name="Bjarne Stroustrup" userId="feda092f62fc381e" providerId="LiveId" clId="{96ECF35A-3DB9-4679-8AE9-1AA70C0AF334}" dt="2024-04-07T13:43:17.421" v="411" actId="1076"/>
          <ac:spMkLst>
            <pc:docMk/>
            <pc:sldMk cId="0" sldId="294"/>
            <ac:spMk id="2" creationId="{32CC07B3-BD33-9A8F-B23C-45CBEC580372}"/>
          </ac:spMkLst>
        </pc:spChg>
        <pc:spChg chg="mod">
          <ac:chgData name="Bjarne Stroustrup" userId="feda092f62fc381e" providerId="LiveId" clId="{96ECF35A-3DB9-4679-8AE9-1AA70C0AF334}" dt="2024-04-07T13:45:04.009" v="418" actId="1076"/>
          <ac:spMkLst>
            <pc:docMk/>
            <pc:sldMk cId="0" sldId="294"/>
            <ac:spMk id="45059" creationId="{4372008A-58A0-BFB5-8256-E9706B717492}"/>
          </ac:spMkLst>
        </pc:spChg>
      </pc:sldChg>
      <pc:sldChg chg="modSp mod">
        <pc:chgData name="Bjarne Stroustrup" userId="feda092f62fc381e" providerId="LiveId" clId="{96ECF35A-3DB9-4679-8AE9-1AA70C0AF334}" dt="2024-04-07T14:40:15.530" v="899" actId="113"/>
        <pc:sldMkLst>
          <pc:docMk/>
          <pc:sldMk cId="0" sldId="295"/>
        </pc:sldMkLst>
        <pc:spChg chg="mod">
          <ac:chgData name="Bjarne Stroustrup" userId="feda092f62fc381e" providerId="LiveId" clId="{96ECF35A-3DB9-4679-8AE9-1AA70C0AF334}" dt="2024-04-07T14:40:15.530" v="899" actId="113"/>
          <ac:spMkLst>
            <pc:docMk/>
            <pc:sldMk cId="0" sldId="295"/>
            <ac:spMk id="46083" creationId="{958A2E42-5FCE-10B2-C475-493940F8EF5D}"/>
          </ac:spMkLst>
        </pc:spChg>
      </pc:sldChg>
      <pc:sldChg chg="modSp mod">
        <pc:chgData name="Bjarne Stroustrup" userId="feda092f62fc381e" providerId="LiveId" clId="{96ECF35A-3DB9-4679-8AE9-1AA70C0AF334}" dt="2024-04-07T14:43:45.133" v="1039" actId="20577"/>
        <pc:sldMkLst>
          <pc:docMk/>
          <pc:sldMk cId="0" sldId="296"/>
        </pc:sldMkLst>
        <pc:spChg chg="mod">
          <ac:chgData name="Bjarne Stroustrup" userId="feda092f62fc381e" providerId="LiveId" clId="{96ECF35A-3DB9-4679-8AE9-1AA70C0AF334}" dt="2024-04-07T14:43:45.133" v="1039" actId="20577"/>
          <ac:spMkLst>
            <pc:docMk/>
            <pc:sldMk cId="0" sldId="296"/>
            <ac:spMk id="47107" creationId="{34873AFA-1954-FBB5-D486-EBBE72659BDF}"/>
          </ac:spMkLst>
        </pc:spChg>
      </pc:sldChg>
      <pc:sldChg chg="modSp mod">
        <pc:chgData name="Bjarne Stroustrup" userId="feda092f62fc381e" providerId="LiveId" clId="{96ECF35A-3DB9-4679-8AE9-1AA70C0AF334}" dt="2024-04-07T14:42:22.376" v="1023" actId="20577"/>
        <pc:sldMkLst>
          <pc:docMk/>
          <pc:sldMk cId="0" sldId="297"/>
        </pc:sldMkLst>
        <pc:spChg chg="mod">
          <ac:chgData name="Bjarne Stroustrup" userId="feda092f62fc381e" providerId="LiveId" clId="{96ECF35A-3DB9-4679-8AE9-1AA70C0AF334}" dt="2024-04-07T14:42:22.376" v="1023" actId="20577"/>
          <ac:spMkLst>
            <pc:docMk/>
            <pc:sldMk cId="0" sldId="297"/>
            <ac:spMk id="48131" creationId="{A20CCDD3-70FA-D224-D5DF-0B3D427AC33F}"/>
          </ac:spMkLst>
        </pc:spChg>
      </pc:sldChg>
      <pc:sldChg chg="modSp mod">
        <pc:chgData name="Bjarne Stroustrup" userId="feda092f62fc381e" providerId="LiveId" clId="{96ECF35A-3DB9-4679-8AE9-1AA70C0AF334}" dt="2024-04-07T14:50:51.220" v="1266" actId="20577"/>
        <pc:sldMkLst>
          <pc:docMk/>
          <pc:sldMk cId="0" sldId="298"/>
        </pc:sldMkLst>
        <pc:spChg chg="mod">
          <ac:chgData name="Bjarne Stroustrup" userId="feda092f62fc381e" providerId="LiveId" clId="{96ECF35A-3DB9-4679-8AE9-1AA70C0AF334}" dt="2024-04-07T14:50:51.220" v="1266" actId="20577"/>
          <ac:spMkLst>
            <pc:docMk/>
            <pc:sldMk cId="0" sldId="298"/>
            <ac:spMk id="49155" creationId="{92B4917B-0323-7EE9-BFA6-702FE4C2FC8F}"/>
          </ac:spMkLst>
        </pc:spChg>
      </pc:sldChg>
      <pc:sldChg chg="modSp mod ord">
        <pc:chgData name="Bjarne Stroustrup" userId="feda092f62fc381e" providerId="LiveId" clId="{96ECF35A-3DB9-4679-8AE9-1AA70C0AF334}" dt="2024-04-07T14:52:53.757" v="1284"/>
        <pc:sldMkLst>
          <pc:docMk/>
          <pc:sldMk cId="0" sldId="299"/>
        </pc:sldMkLst>
        <pc:spChg chg="mod">
          <ac:chgData name="Bjarne Stroustrup" userId="feda092f62fc381e" providerId="LiveId" clId="{96ECF35A-3DB9-4679-8AE9-1AA70C0AF334}" dt="2024-04-07T14:44:27.482" v="1054" actId="404"/>
          <ac:spMkLst>
            <pc:docMk/>
            <pc:sldMk cId="0" sldId="299"/>
            <ac:spMk id="50179" creationId="{AD9E102E-1C26-A0C1-6239-478A52382F9A}"/>
          </ac:spMkLst>
        </pc:spChg>
      </pc:sldChg>
      <pc:sldChg chg="modSp">
        <pc:chgData name="Bjarne Stroustrup" userId="feda092f62fc381e" providerId="LiveId" clId="{96ECF35A-3DB9-4679-8AE9-1AA70C0AF334}" dt="2024-04-07T14:53:40.368" v="1286" actId="14100"/>
        <pc:sldMkLst>
          <pc:docMk/>
          <pc:sldMk cId="0" sldId="300"/>
        </pc:sldMkLst>
        <pc:spChg chg="mod">
          <ac:chgData name="Bjarne Stroustrup" userId="feda092f62fc381e" providerId="LiveId" clId="{96ECF35A-3DB9-4679-8AE9-1AA70C0AF334}" dt="2024-04-07T14:53:40.368" v="1286" actId="14100"/>
          <ac:spMkLst>
            <pc:docMk/>
            <pc:sldMk cId="0" sldId="300"/>
            <ac:spMk id="51203" creationId="{3A3D670B-8E09-16C5-4562-8E91DA2E029A}"/>
          </ac:spMkLst>
        </pc:spChg>
      </pc:sldChg>
      <pc:sldChg chg="modSp mod">
        <pc:chgData name="Bjarne Stroustrup" userId="feda092f62fc381e" providerId="LiveId" clId="{96ECF35A-3DB9-4679-8AE9-1AA70C0AF334}" dt="2024-04-07T14:55:39.410" v="1304" actId="20577"/>
        <pc:sldMkLst>
          <pc:docMk/>
          <pc:sldMk cId="0" sldId="301"/>
        </pc:sldMkLst>
        <pc:spChg chg="mod">
          <ac:chgData name="Bjarne Stroustrup" userId="feda092f62fc381e" providerId="LiveId" clId="{96ECF35A-3DB9-4679-8AE9-1AA70C0AF334}" dt="2024-04-07T14:55:39.410" v="1304" actId="20577"/>
          <ac:spMkLst>
            <pc:docMk/>
            <pc:sldMk cId="0" sldId="301"/>
            <ac:spMk id="52227" creationId="{EECFCE35-A65D-E080-1E4D-1258F5954965}"/>
          </ac:spMkLst>
        </pc:spChg>
      </pc:sldChg>
      <pc:sldChg chg="modSp">
        <pc:chgData name="Bjarne Stroustrup" userId="feda092f62fc381e" providerId="LiveId" clId="{96ECF35A-3DB9-4679-8AE9-1AA70C0AF334}" dt="2024-04-07T14:56:08.537" v="1305" actId="14100"/>
        <pc:sldMkLst>
          <pc:docMk/>
          <pc:sldMk cId="0" sldId="302"/>
        </pc:sldMkLst>
        <pc:spChg chg="mod">
          <ac:chgData name="Bjarne Stroustrup" userId="feda092f62fc381e" providerId="LiveId" clId="{96ECF35A-3DB9-4679-8AE9-1AA70C0AF334}" dt="2024-04-07T14:56:08.537" v="1305" actId="14100"/>
          <ac:spMkLst>
            <pc:docMk/>
            <pc:sldMk cId="0" sldId="302"/>
            <ac:spMk id="53251" creationId="{8BC9300B-275B-E7AD-0A43-8E1DB2F099F6}"/>
          </ac:spMkLst>
        </pc:spChg>
      </pc:sldChg>
      <pc:sldChg chg="modSp mod">
        <pc:chgData name="Bjarne Stroustrup" userId="feda092f62fc381e" providerId="LiveId" clId="{96ECF35A-3DB9-4679-8AE9-1AA70C0AF334}" dt="2024-04-07T14:56:38.415" v="1310" actId="20577"/>
        <pc:sldMkLst>
          <pc:docMk/>
          <pc:sldMk cId="0" sldId="303"/>
        </pc:sldMkLst>
        <pc:spChg chg="mod">
          <ac:chgData name="Bjarne Stroustrup" userId="feda092f62fc381e" providerId="LiveId" clId="{96ECF35A-3DB9-4679-8AE9-1AA70C0AF334}" dt="2024-04-07T14:56:38.415" v="1310" actId="20577"/>
          <ac:spMkLst>
            <pc:docMk/>
            <pc:sldMk cId="0" sldId="303"/>
            <ac:spMk id="54275" creationId="{8E9A650C-3E78-EDC0-8395-99B6B989528B}"/>
          </ac:spMkLst>
        </pc:spChg>
      </pc:sldChg>
      <pc:sldChg chg="modSp mod">
        <pc:chgData name="Bjarne Stroustrup" userId="feda092f62fc381e" providerId="LiveId" clId="{96ECF35A-3DB9-4679-8AE9-1AA70C0AF334}" dt="2024-04-07T14:45:14.531" v="1060" actId="404"/>
        <pc:sldMkLst>
          <pc:docMk/>
          <pc:sldMk cId="0" sldId="304"/>
        </pc:sldMkLst>
        <pc:spChg chg="mod">
          <ac:chgData name="Bjarne Stroustrup" userId="feda092f62fc381e" providerId="LiveId" clId="{96ECF35A-3DB9-4679-8AE9-1AA70C0AF334}" dt="2024-04-07T14:45:14.531" v="1060" actId="404"/>
          <ac:spMkLst>
            <pc:docMk/>
            <pc:sldMk cId="0" sldId="304"/>
            <ac:spMk id="55299" creationId="{BE040091-2E93-6362-7DB1-B1AE8C6500E5}"/>
          </ac:spMkLst>
        </pc:spChg>
      </pc:sldChg>
      <pc:sldChg chg="modSp mod">
        <pc:chgData name="Bjarne Stroustrup" userId="feda092f62fc381e" providerId="LiveId" clId="{96ECF35A-3DB9-4679-8AE9-1AA70C0AF334}" dt="2024-04-07T14:57:55.726" v="1314" actId="20577"/>
        <pc:sldMkLst>
          <pc:docMk/>
          <pc:sldMk cId="0" sldId="305"/>
        </pc:sldMkLst>
        <pc:spChg chg="mod">
          <ac:chgData name="Bjarne Stroustrup" userId="feda092f62fc381e" providerId="LiveId" clId="{96ECF35A-3DB9-4679-8AE9-1AA70C0AF334}" dt="2024-04-07T14:57:55.726" v="1314" actId="20577"/>
          <ac:spMkLst>
            <pc:docMk/>
            <pc:sldMk cId="0" sldId="305"/>
            <ac:spMk id="56323" creationId="{B5B97399-2F07-C2B0-2C7B-B74D3BF18CBD}"/>
          </ac:spMkLst>
        </pc:spChg>
      </pc:sldChg>
      <pc:sldChg chg="modSp mod">
        <pc:chgData name="Bjarne Stroustrup" userId="feda092f62fc381e" providerId="LiveId" clId="{96ECF35A-3DB9-4679-8AE9-1AA70C0AF334}" dt="2024-04-07T14:58:18.446" v="1319" actId="20577"/>
        <pc:sldMkLst>
          <pc:docMk/>
          <pc:sldMk cId="0" sldId="306"/>
        </pc:sldMkLst>
        <pc:spChg chg="mod">
          <ac:chgData name="Bjarne Stroustrup" userId="feda092f62fc381e" providerId="LiveId" clId="{96ECF35A-3DB9-4679-8AE9-1AA70C0AF334}" dt="2024-04-07T14:58:18.446" v="1319" actId="20577"/>
          <ac:spMkLst>
            <pc:docMk/>
            <pc:sldMk cId="0" sldId="306"/>
            <ac:spMk id="57347" creationId="{C818117F-9761-0332-4F7F-671E1196127C}"/>
          </ac:spMkLst>
        </pc:spChg>
      </pc:sldChg>
      <pc:sldChg chg="modSp mod">
        <pc:chgData name="Bjarne Stroustrup" userId="feda092f62fc381e" providerId="LiveId" clId="{96ECF35A-3DB9-4679-8AE9-1AA70C0AF334}" dt="2024-04-07T14:59:08.460" v="1325" actId="20577"/>
        <pc:sldMkLst>
          <pc:docMk/>
          <pc:sldMk cId="0" sldId="307"/>
        </pc:sldMkLst>
        <pc:spChg chg="mod">
          <ac:chgData name="Bjarne Stroustrup" userId="feda092f62fc381e" providerId="LiveId" clId="{96ECF35A-3DB9-4679-8AE9-1AA70C0AF334}" dt="2024-04-07T14:59:08.460" v="1325" actId="20577"/>
          <ac:spMkLst>
            <pc:docMk/>
            <pc:sldMk cId="0" sldId="307"/>
            <ac:spMk id="58371" creationId="{93B08CF7-8046-9CDA-CD50-8CAF3E303757}"/>
          </ac:spMkLst>
        </pc:spChg>
      </pc:sldChg>
      <pc:sldChg chg="modSp mod">
        <pc:chgData name="Bjarne Stroustrup" userId="feda092f62fc381e" providerId="LiveId" clId="{96ECF35A-3DB9-4679-8AE9-1AA70C0AF334}" dt="2024-04-07T14:59:25.878" v="1334" actId="20577"/>
        <pc:sldMkLst>
          <pc:docMk/>
          <pc:sldMk cId="0" sldId="308"/>
        </pc:sldMkLst>
        <pc:spChg chg="mod">
          <ac:chgData name="Bjarne Stroustrup" userId="feda092f62fc381e" providerId="LiveId" clId="{96ECF35A-3DB9-4679-8AE9-1AA70C0AF334}" dt="2024-04-07T14:59:25.878" v="1334" actId="20577"/>
          <ac:spMkLst>
            <pc:docMk/>
            <pc:sldMk cId="0" sldId="308"/>
            <ac:spMk id="59395" creationId="{6D1798C0-840A-FFD2-854A-F5F73A26CC98}"/>
          </ac:spMkLst>
        </pc:spChg>
      </pc:sldChg>
      <pc:sldChg chg="modSp mod">
        <pc:chgData name="Bjarne Stroustrup" userId="feda092f62fc381e" providerId="LiveId" clId="{96ECF35A-3DB9-4679-8AE9-1AA70C0AF334}" dt="2024-04-07T14:59:51.360" v="1337" actId="20577"/>
        <pc:sldMkLst>
          <pc:docMk/>
          <pc:sldMk cId="0" sldId="309"/>
        </pc:sldMkLst>
        <pc:spChg chg="mod">
          <ac:chgData name="Bjarne Stroustrup" userId="feda092f62fc381e" providerId="LiveId" clId="{96ECF35A-3DB9-4679-8AE9-1AA70C0AF334}" dt="2024-04-07T14:59:51.360" v="1337" actId="20577"/>
          <ac:spMkLst>
            <pc:docMk/>
            <pc:sldMk cId="0" sldId="309"/>
            <ac:spMk id="60419" creationId="{4CE80C78-A543-A572-D640-2FFD763C8A08}"/>
          </ac:spMkLst>
        </pc:spChg>
      </pc:sldChg>
      <pc:sldChg chg="modSp">
        <pc:chgData name="Bjarne Stroustrup" userId="feda092f62fc381e" providerId="LiveId" clId="{96ECF35A-3DB9-4679-8AE9-1AA70C0AF334}" dt="2024-04-07T15:00:05.638" v="1338" actId="14100"/>
        <pc:sldMkLst>
          <pc:docMk/>
          <pc:sldMk cId="0" sldId="310"/>
        </pc:sldMkLst>
        <pc:spChg chg="mod">
          <ac:chgData name="Bjarne Stroustrup" userId="feda092f62fc381e" providerId="LiveId" clId="{96ECF35A-3DB9-4679-8AE9-1AA70C0AF334}" dt="2024-04-07T15:00:05.638" v="1338" actId="14100"/>
          <ac:spMkLst>
            <pc:docMk/>
            <pc:sldMk cId="0" sldId="310"/>
            <ac:spMk id="61443" creationId="{F392736E-E661-E8BC-6204-656F57FE88EB}"/>
          </ac:spMkLst>
        </pc:spChg>
      </pc:sldChg>
      <pc:sldChg chg="modSp mod">
        <pc:chgData name="Bjarne Stroustrup" userId="feda092f62fc381e" providerId="LiveId" clId="{96ECF35A-3DB9-4679-8AE9-1AA70C0AF334}" dt="2024-04-07T15:04:29.855" v="1478" actId="403"/>
        <pc:sldMkLst>
          <pc:docMk/>
          <pc:sldMk cId="0" sldId="311"/>
        </pc:sldMkLst>
        <pc:spChg chg="mod">
          <ac:chgData name="Bjarne Stroustrup" userId="feda092f62fc381e" providerId="LiveId" clId="{96ECF35A-3DB9-4679-8AE9-1AA70C0AF334}" dt="2024-04-07T15:04:29.855" v="1478" actId="403"/>
          <ac:spMkLst>
            <pc:docMk/>
            <pc:sldMk cId="0" sldId="311"/>
            <ac:spMk id="62467" creationId="{CD6E7950-ED93-1733-0E39-4F338CF9BA73}"/>
          </ac:spMkLst>
        </pc:spChg>
      </pc:sldChg>
      <pc:sldChg chg="modSp mod">
        <pc:chgData name="Bjarne Stroustrup" userId="feda092f62fc381e" providerId="LiveId" clId="{96ECF35A-3DB9-4679-8AE9-1AA70C0AF334}" dt="2024-04-07T15:04:05.756" v="1476" actId="403"/>
        <pc:sldMkLst>
          <pc:docMk/>
          <pc:sldMk cId="0" sldId="312"/>
        </pc:sldMkLst>
        <pc:spChg chg="mod">
          <ac:chgData name="Bjarne Stroustrup" userId="feda092f62fc381e" providerId="LiveId" clId="{96ECF35A-3DB9-4679-8AE9-1AA70C0AF334}" dt="2024-04-07T15:04:05.756" v="1476" actId="403"/>
          <ac:spMkLst>
            <pc:docMk/>
            <pc:sldMk cId="0" sldId="312"/>
            <ac:spMk id="63491" creationId="{7312F167-EC77-85E5-8722-69B30306B412}"/>
          </ac:spMkLst>
        </pc:spChg>
      </pc:sldChg>
      <pc:sldChg chg="modSp mod">
        <pc:chgData name="Bjarne Stroustrup" userId="feda092f62fc381e" providerId="LiveId" clId="{96ECF35A-3DB9-4679-8AE9-1AA70C0AF334}" dt="2024-04-07T15:00:54.624" v="1347" actId="20577"/>
        <pc:sldMkLst>
          <pc:docMk/>
          <pc:sldMk cId="0" sldId="313"/>
        </pc:sldMkLst>
        <pc:spChg chg="mod">
          <ac:chgData name="Bjarne Stroustrup" userId="feda092f62fc381e" providerId="LiveId" clId="{96ECF35A-3DB9-4679-8AE9-1AA70C0AF334}" dt="2024-04-07T15:00:54.624" v="1347" actId="20577"/>
          <ac:spMkLst>
            <pc:docMk/>
            <pc:sldMk cId="0" sldId="313"/>
            <ac:spMk id="64515" creationId="{4671979F-2337-C8CD-5E9C-E3151B755FA2}"/>
          </ac:spMkLst>
        </pc:spChg>
      </pc:sldChg>
      <pc:sldChg chg="modSp mod">
        <pc:chgData name="Bjarne Stroustrup" userId="feda092f62fc381e" providerId="LiveId" clId="{96ECF35A-3DB9-4679-8AE9-1AA70C0AF334}" dt="2024-04-07T13:27:47.487" v="199" actId="20577"/>
        <pc:sldMkLst>
          <pc:docMk/>
          <pc:sldMk cId="0" sldId="314"/>
        </pc:sldMkLst>
        <pc:spChg chg="mod">
          <ac:chgData name="Bjarne Stroustrup" userId="feda092f62fc381e" providerId="LiveId" clId="{96ECF35A-3DB9-4679-8AE9-1AA70C0AF334}" dt="2024-04-07T13:27:47.487" v="199" actId="20577"/>
          <ac:spMkLst>
            <pc:docMk/>
            <pc:sldMk cId="0" sldId="314"/>
            <ac:spMk id="65539" creationId="{DF09560A-613D-1F02-75E7-A25A51B6EB43}"/>
          </ac:spMkLst>
        </pc:spChg>
      </pc:sldChg>
      <pc:sldChg chg="modSp mod">
        <pc:chgData name="Bjarne Stroustrup" userId="feda092f62fc381e" providerId="LiveId" clId="{96ECF35A-3DB9-4679-8AE9-1AA70C0AF334}" dt="2024-04-07T15:05:06.889" v="1499" actId="14100"/>
        <pc:sldMkLst>
          <pc:docMk/>
          <pc:sldMk cId="0" sldId="318"/>
        </pc:sldMkLst>
        <pc:spChg chg="mod">
          <ac:chgData name="Bjarne Stroustrup" userId="feda092f62fc381e" providerId="LiveId" clId="{96ECF35A-3DB9-4679-8AE9-1AA70C0AF334}" dt="2024-04-07T15:05:06.889" v="1499" actId="14100"/>
          <ac:spMkLst>
            <pc:docMk/>
            <pc:sldMk cId="0" sldId="318"/>
            <ac:spMk id="69635" creationId="{F20CB2AC-EB27-C6E3-F5B3-E7392F53585A}"/>
          </ac:spMkLst>
        </pc:spChg>
      </pc:sldChg>
      <pc:sldChg chg="addSp delSp modSp add mod">
        <pc:chgData name="Bjarne Stroustrup" userId="feda092f62fc381e" providerId="LiveId" clId="{96ECF35A-3DB9-4679-8AE9-1AA70C0AF334}" dt="2024-04-07T13:23:33.822" v="88" actId="692"/>
        <pc:sldMkLst>
          <pc:docMk/>
          <pc:sldMk cId="360086585" sldId="319"/>
        </pc:sldMkLst>
        <pc:spChg chg="add mod">
          <ac:chgData name="Bjarne Stroustrup" userId="feda092f62fc381e" providerId="LiveId" clId="{96ECF35A-3DB9-4679-8AE9-1AA70C0AF334}" dt="2024-04-07T13:22:13.073" v="74" actId="1076"/>
          <ac:spMkLst>
            <pc:docMk/>
            <pc:sldMk cId="360086585" sldId="319"/>
            <ac:spMk id="2" creationId="{4EEDE436-1118-1A61-AC9B-35EA4E79B107}"/>
          </ac:spMkLst>
        </pc:spChg>
        <pc:spChg chg="add del mod">
          <ac:chgData name="Bjarne Stroustrup" userId="feda092f62fc381e" providerId="LiveId" clId="{96ECF35A-3DB9-4679-8AE9-1AA70C0AF334}" dt="2024-04-07T13:22:09.427" v="73" actId="21"/>
          <ac:spMkLst>
            <pc:docMk/>
            <pc:sldMk cId="360086585" sldId="319"/>
            <ac:spMk id="3" creationId="{6A7A733E-423F-F271-AA9D-DB8B84F2B880}"/>
          </ac:spMkLst>
        </pc:spChg>
        <pc:spChg chg="mod">
          <ac:chgData name="Bjarne Stroustrup" userId="feda092f62fc381e" providerId="LiveId" clId="{96ECF35A-3DB9-4679-8AE9-1AA70C0AF334}" dt="2024-04-07T13:22:19.096" v="76" actId="20577"/>
          <ac:spMkLst>
            <pc:docMk/>
            <pc:sldMk cId="360086585" sldId="319"/>
            <ac:spMk id="12296" creationId="{3DEDF9D1-3361-A3D6-8B4E-B99ADD8DFD63}"/>
          </ac:spMkLst>
        </pc:spChg>
        <pc:spChg chg="mod">
          <ac:chgData name="Bjarne Stroustrup" userId="feda092f62fc381e" providerId="LiveId" clId="{96ECF35A-3DB9-4679-8AE9-1AA70C0AF334}" dt="2024-04-07T13:22:41.049" v="79" actId="1076"/>
          <ac:spMkLst>
            <pc:docMk/>
            <pc:sldMk cId="360086585" sldId="319"/>
            <ac:spMk id="12301" creationId="{E701765C-48AC-9E7E-C4C1-84D8747A6070}"/>
          </ac:spMkLst>
        </pc:spChg>
        <pc:spChg chg="del">
          <ac:chgData name="Bjarne Stroustrup" userId="feda092f62fc381e" providerId="LiveId" clId="{96ECF35A-3DB9-4679-8AE9-1AA70C0AF334}" dt="2024-04-07T13:21:55.572" v="71" actId="21"/>
          <ac:spMkLst>
            <pc:docMk/>
            <pc:sldMk cId="360086585" sldId="319"/>
            <ac:spMk id="21507" creationId="{EEE93D31-6B2B-7E0F-22F3-BFEE6AE86692}"/>
          </ac:spMkLst>
        </pc:spChg>
        <pc:cxnChg chg="mod">
          <ac:chgData name="Bjarne Stroustrup" userId="feda092f62fc381e" providerId="LiveId" clId="{96ECF35A-3DB9-4679-8AE9-1AA70C0AF334}" dt="2024-04-07T13:23:14.035" v="84" actId="692"/>
          <ac:cxnSpMkLst>
            <pc:docMk/>
            <pc:sldMk cId="360086585" sldId="319"/>
            <ac:cxnSpMk id="12298" creationId="{D7F0D557-372E-1B89-A361-F74F05D64B23}"/>
          </ac:cxnSpMkLst>
        </pc:cxnChg>
        <pc:cxnChg chg="mod">
          <ac:chgData name="Bjarne Stroustrup" userId="feda092f62fc381e" providerId="LiveId" clId="{96ECF35A-3DB9-4679-8AE9-1AA70C0AF334}" dt="2024-04-07T13:23:23.088" v="86" actId="692"/>
          <ac:cxnSpMkLst>
            <pc:docMk/>
            <pc:sldMk cId="360086585" sldId="319"/>
            <ac:cxnSpMk id="12299" creationId="{56E7D95A-4B2B-E781-C0E9-0C5E798AEEDE}"/>
          </ac:cxnSpMkLst>
        </pc:cxnChg>
        <pc:cxnChg chg="mod">
          <ac:chgData name="Bjarne Stroustrup" userId="feda092f62fc381e" providerId="LiveId" clId="{96ECF35A-3DB9-4679-8AE9-1AA70C0AF334}" dt="2024-04-07T13:23:33.822" v="88" actId="692"/>
          <ac:cxnSpMkLst>
            <pc:docMk/>
            <pc:sldMk cId="360086585" sldId="319"/>
            <ac:cxnSpMk id="12300" creationId="{3492B5BC-F972-3963-2EE7-21218079D470}"/>
          </ac:cxnSpMkLst>
        </pc:cxnChg>
        <pc:cxnChg chg="mod">
          <ac:chgData name="Bjarne Stroustrup" userId="feda092f62fc381e" providerId="LiveId" clId="{96ECF35A-3DB9-4679-8AE9-1AA70C0AF334}" dt="2024-04-07T13:23:05.905" v="82" actId="692"/>
          <ac:cxnSpMkLst>
            <pc:docMk/>
            <pc:sldMk cId="360086585" sldId="319"/>
            <ac:cxnSpMk id="12302" creationId="{85FBB4EB-0B65-CD23-7228-526AD81E74CB}"/>
          </ac:cxnSpMkLst>
        </pc:cxnChg>
        <pc:cxnChg chg="mod">
          <ac:chgData name="Bjarne Stroustrup" userId="feda092f62fc381e" providerId="LiveId" clId="{96ECF35A-3DB9-4679-8AE9-1AA70C0AF334}" dt="2024-04-07T13:22:41.049" v="79" actId="1076"/>
          <ac:cxnSpMkLst>
            <pc:docMk/>
            <pc:sldMk cId="360086585" sldId="319"/>
            <ac:cxnSpMk id="12303" creationId="{CD1B0D29-AE63-A227-8D3B-BF45CB406BB1}"/>
          </ac:cxnSpMkLst>
        </pc:cxnChg>
      </pc:sldChg>
      <pc:sldChg chg="modSp new mod">
        <pc:chgData name="Bjarne Stroustrup" userId="feda092f62fc381e" providerId="LiveId" clId="{96ECF35A-3DB9-4679-8AE9-1AA70C0AF334}" dt="2024-04-07T13:56:58.953" v="845" actId="20577"/>
        <pc:sldMkLst>
          <pc:docMk/>
          <pc:sldMk cId="3866857979" sldId="320"/>
        </pc:sldMkLst>
        <pc:spChg chg="mod">
          <ac:chgData name="Bjarne Stroustrup" userId="feda092f62fc381e" providerId="LiveId" clId="{96ECF35A-3DB9-4679-8AE9-1AA70C0AF334}" dt="2024-04-07T13:46:06.522" v="468" actId="20577"/>
          <ac:spMkLst>
            <pc:docMk/>
            <pc:sldMk cId="3866857979" sldId="320"/>
            <ac:spMk id="2" creationId="{5AB3E663-6F8D-D371-6C2C-4FC0501EB67F}"/>
          </ac:spMkLst>
        </pc:spChg>
        <pc:spChg chg="mod">
          <ac:chgData name="Bjarne Stroustrup" userId="feda092f62fc381e" providerId="LiveId" clId="{96ECF35A-3DB9-4679-8AE9-1AA70C0AF334}" dt="2024-04-07T13:56:58.953" v="845" actId="20577"/>
          <ac:spMkLst>
            <pc:docMk/>
            <pc:sldMk cId="3866857979" sldId="320"/>
            <ac:spMk id="3" creationId="{E4EC9C15-8FAF-62C4-28C8-6C7EE86FDC43}"/>
          </ac:spMkLst>
        </pc:spChg>
      </pc:sldChg>
      <pc:sldChg chg="add del">
        <pc:chgData name="Bjarne Stroustrup" userId="feda092f62fc381e" providerId="LiveId" clId="{96ECF35A-3DB9-4679-8AE9-1AA70C0AF334}" dt="2024-04-07T14:48:25.866" v="1158" actId="2696"/>
        <pc:sldMkLst>
          <pc:docMk/>
          <pc:sldMk cId="379363038" sldId="321"/>
        </pc:sldMkLst>
      </pc:sldChg>
      <pc:sldChg chg="modSp add mod">
        <pc:chgData name="Bjarne Stroustrup" userId="feda092f62fc381e" providerId="LiveId" clId="{96ECF35A-3DB9-4679-8AE9-1AA70C0AF334}" dt="2024-04-07T14:53:19.456" v="1285" actId="20577"/>
        <pc:sldMkLst>
          <pc:docMk/>
          <pc:sldMk cId="2385054402" sldId="321"/>
        </pc:sldMkLst>
        <pc:spChg chg="mod">
          <ac:chgData name="Bjarne Stroustrup" userId="feda092f62fc381e" providerId="LiveId" clId="{96ECF35A-3DB9-4679-8AE9-1AA70C0AF334}" dt="2024-04-07T14:53:19.456" v="1285" actId="20577"/>
          <ac:spMkLst>
            <pc:docMk/>
            <pc:sldMk cId="2385054402" sldId="321"/>
            <ac:spMk id="49155" creationId="{92B4917B-0323-7EE9-BFA6-702FE4C2FC8F}"/>
          </ac:spMkLst>
        </pc:spChg>
      </pc:sldChg>
      <pc:sldChg chg="modSp new mod">
        <pc:chgData name="Bjarne Stroustrup" userId="feda092f62fc381e" providerId="LiveId" clId="{96ECF35A-3DB9-4679-8AE9-1AA70C0AF334}" dt="2024-04-07T17:43:09.859" v="2659" actId="14"/>
        <pc:sldMkLst>
          <pc:docMk/>
          <pc:sldMk cId="2526038839" sldId="322"/>
        </pc:sldMkLst>
        <pc:spChg chg="mod">
          <ac:chgData name="Bjarne Stroustrup" userId="feda092f62fc381e" providerId="LiveId" clId="{96ECF35A-3DB9-4679-8AE9-1AA70C0AF334}" dt="2024-04-07T16:25:05.155" v="1981" actId="1076"/>
          <ac:spMkLst>
            <pc:docMk/>
            <pc:sldMk cId="2526038839" sldId="322"/>
            <ac:spMk id="2" creationId="{569D2F47-C1E4-5D72-BA3B-BD6E529C429A}"/>
          </ac:spMkLst>
        </pc:spChg>
        <pc:spChg chg="mod">
          <ac:chgData name="Bjarne Stroustrup" userId="feda092f62fc381e" providerId="LiveId" clId="{96ECF35A-3DB9-4679-8AE9-1AA70C0AF334}" dt="2024-04-07T17:43:09.859" v="2659" actId="14"/>
          <ac:spMkLst>
            <pc:docMk/>
            <pc:sldMk cId="2526038839" sldId="322"/>
            <ac:spMk id="3" creationId="{C9492554-D099-7E06-178F-EAAB9F4FD020}"/>
          </ac:spMkLst>
        </pc:spChg>
      </pc:sldChg>
      <pc:sldChg chg="modSp new mod ord">
        <pc:chgData name="Bjarne Stroustrup" userId="feda092f62fc381e" providerId="LiveId" clId="{96ECF35A-3DB9-4679-8AE9-1AA70C0AF334}" dt="2024-04-07T16:02:23.174" v="1979"/>
        <pc:sldMkLst>
          <pc:docMk/>
          <pc:sldMk cId="1251607865" sldId="323"/>
        </pc:sldMkLst>
        <pc:spChg chg="mod">
          <ac:chgData name="Bjarne Stroustrup" userId="feda092f62fc381e" providerId="LiveId" clId="{96ECF35A-3DB9-4679-8AE9-1AA70C0AF334}" dt="2024-04-07T15:36:29.928" v="1607" actId="14100"/>
          <ac:spMkLst>
            <pc:docMk/>
            <pc:sldMk cId="1251607865" sldId="323"/>
            <ac:spMk id="2" creationId="{B9CC19B1-E296-F22E-1B46-4DB62E98F541}"/>
          </ac:spMkLst>
        </pc:spChg>
        <pc:spChg chg="mod">
          <ac:chgData name="Bjarne Stroustrup" userId="feda092f62fc381e" providerId="LiveId" clId="{96ECF35A-3DB9-4679-8AE9-1AA70C0AF334}" dt="2024-04-07T15:36:43.861" v="1609" actId="20577"/>
          <ac:spMkLst>
            <pc:docMk/>
            <pc:sldMk cId="1251607865" sldId="323"/>
            <ac:spMk id="3" creationId="{FA42D88C-2777-4727-695A-0A6607522738}"/>
          </ac:spMkLst>
        </pc:spChg>
      </pc:sldChg>
      <pc:sldChg chg="modSp new mod">
        <pc:chgData name="Bjarne Stroustrup" userId="feda092f62fc381e" providerId="LiveId" clId="{96ECF35A-3DB9-4679-8AE9-1AA70C0AF334}" dt="2024-04-07T15:57:25.808" v="1856" actId="114"/>
        <pc:sldMkLst>
          <pc:docMk/>
          <pc:sldMk cId="3464793012" sldId="324"/>
        </pc:sldMkLst>
        <pc:spChg chg="mod">
          <ac:chgData name="Bjarne Stroustrup" userId="feda092f62fc381e" providerId="LiveId" clId="{96ECF35A-3DB9-4679-8AE9-1AA70C0AF334}" dt="2024-04-07T15:55:44.506" v="1755" actId="1076"/>
          <ac:spMkLst>
            <pc:docMk/>
            <pc:sldMk cId="3464793012" sldId="324"/>
            <ac:spMk id="2" creationId="{87A0E68C-A8E0-C32A-1A24-447D46E930B1}"/>
          </ac:spMkLst>
        </pc:spChg>
        <pc:spChg chg="mod">
          <ac:chgData name="Bjarne Stroustrup" userId="feda092f62fc381e" providerId="LiveId" clId="{96ECF35A-3DB9-4679-8AE9-1AA70C0AF334}" dt="2024-04-07T15:57:25.808" v="1856" actId="114"/>
          <ac:spMkLst>
            <pc:docMk/>
            <pc:sldMk cId="3464793012" sldId="324"/>
            <ac:spMk id="3" creationId="{C1364E82-5C30-C261-662D-ADD2E9735879}"/>
          </ac:spMkLst>
        </pc:spChg>
      </pc:sldChg>
      <pc:sldChg chg="addSp modSp new mod">
        <pc:chgData name="Bjarne Stroustrup" userId="feda092f62fc381e" providerId="LiveId" clId="{96ECF35A-3DB9-4679-8AE9-1AA70C0AF334}" dt="2024-04-07T16:01:39.931" v="1977" actId="1076"/>
        <pc:sldMkLst>
          <pc:docMk/>
          <pc:sldMk cId="3565013855" sldId="325"/>
        </pc:sldMkLst>
        <pc:spChg chg="mod">
          <ac:chgData name="Bjarne Stroustrup" userId="feda092f62fc381e" providerId="LiveId" clId="{96ECF35A-3DB9-4679-8AE9-1AA70C0AF334}" dt="2024-04-07T16:01:03.503" v="1930" actId="14100"/>
          <ac:spMkLst>
            <pc:docMk/>
            <pc:sldMk cId="3565013855" sldId="325"/>
            <ac:spMk id="2" creationId="{5F9E62BE-9BC4-103F-E35F-94172236A6F8}"/>
          </ac:spMkLst>
        </pc:spChg>
        <pc:spChg chg="mod">
          <ac:chgData name="Bjarne Stroustrup" userId="feda092f62fc381e" providerId="LiveId" clId="{96ECF35A-3DB9-4679-8AE9-1AA70C0AF334}" dt="2024-04-07T16:01:26.784" v="1975" actId="20577"/>
          <ac:spMkLst>
            <pc:docMk/>
            <pc:sldMk cId="3565013855" sldId="325"/>
            <ac:spMk id="3" creationId="{94EF7F94-6E9E-A0D9-DBF0-A9BA2383833E}"/>
          </ac:spMkLst>
        </pc:spChg>
        <pc:picChg chg="add mod">
          <ac:chgData name="Bjarne Stroustrup" userId="feda092f62fc381e" providerId="LiveId" clId="{96ECF35A-3DB9-4679-8AE9-1AA70C0AF334}" dt="2024-04-07T16:01:34.480" v="1976" actId="1076"/>
          <ac:picMkLst>
            <pc:docMk/>
            <pc:sldMk cId="3565013855" sldId="325"/>
            <ac:picMk id="7" creationId="{8579DCC5-823E-1CC5-65EE-5E80DDDF0992}"/>
          </ac:picMkLst>
        </pc:picChg>
        <pc:picChg chg="add mod">
          <ac:chgData name="Bjarne Stroustrup" userId="feda092f62fc381e" providerId="LiveId" clId="{96ECF35A-3DB9-4679-8AE9-1AA70C0AF334}" dt="2024-04-07T16:01:39.931" v="1977" actId="1076"/>
          <ac:picMkLst>
            <pc:docMk/>
            <pc:sldMk cId="3565013855" sldId="325"/>
            <ac:picMk id="9" creationId="{CF26B307-1B89-2992-1DEB-11731743BCEE}"/>
          </ac:picMkLst>
        </pc:picChg>
      </pc:sldChg>
      <pc:sldChg chg="modSp new mod">
        <pc:chgData name="Bjarne Stroustrup" userId="feda092f62fc381e" providerId="LiveId" clId="{96ECF35A-3DB9-4679-8AE9-1AA70C0AF334}" dt="2024-04-07T17:55:35.989" v="3331" actId="20577"/>
        <pc:sldMkLst>
          <pc:docMk/>
          <pc:sldMk cId="2206643134" sldId="326"/>
        </pc:sldMkLst>
        <pc:spChg chg="mod">
          <ac:chgData name="Bjarne Stroustrup" userId="feda092f62fc381e" providerId="LiveId" clId="{96ECF35A-3DB9-4679-8AE9-1AA70C0AF334}" dt="2024-04-07T17:43:35.760" v="2672" actId="5793"/>
          <ac:spMkLst>
            <pc:docMk/>
            <pc:sldMk cId="2206643134" sldId="326"/>
            <ac:spMk id="2" creationId="{258727E3-F271-75CF-72DD-F73E6DBCB630}"/>
          </ac:spMkLst>
        </pc:spChg>
        <pc:spChg chg="mod">
          <ac:chgData name="Bjarne Stroustrup" userId="feda092f62fc381e" providerId="LiveId" clId="{96ECF35A-3DB9-4679-8AE9-1AA70C0AF334}" dt="2024-04-07T17:55:35.989" v="3331" actId="20577"/>
          <ac:spMkLst>
            <pc:docMk/>
            <pc:sldMk cId="2206643134" sldId="326"/>
            <ac:spMk id="3" creationId="{6EEA7730-472D-DD9B-A7E3-AE141076893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A4D75B8E-796D-69C1-700A-A344A23BECD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EFCA9349-88E1-E3B0-687A-BA83A43652F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2" name="Rectangle 4">
            <a:extLst>
              <a:ext uri="{FF2B5EF4-FFF2-40B4-BE49-F238E27FC236}">
                <a16:creationId xmlns:a16="http://schemas.microsoft.com/office/drawing/2014/main" id="{8ECB2A02-D0C4-ECE2-7D5F-D0FB9BC275A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965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3" name="Rectangle 5">
            <a:extLst>
              <a:ext uri="{FF2B5EF4-FFF2-40B4-BE49-F238E27FC236}">
                <a16:creationId xmlns:a16="http://schemas.microsoft.com/office/drawing/2014/main" id="{EF805C68-DECE-2FD7-DB2D-BFA5580B72A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965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B0E1F2A-7CE6-44D1-B30D-512780CD1F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0C2B7E0-2B58-E3FE-2044-9563DC971BB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DDC5346-3D5D-7D9B-C370-1F8FF0A294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77FFA25-39EB-937B-43C9-2BE6D99F6E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1638" y="681038"/>
            <a:ext cx="6056312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9A902E90-111F-3BE4-9759-6563EC77599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4825"/>
            <a:ext cx="5486400" cy="408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83E4102B-BB26-5574-8647-7B3241D8E0A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DACA8F93-F8F2-1846-A5E3-C7AC57B43D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3DD3C90-31BB-4573-A969-83B66C3A65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DBD117F-8BF8-7B57-3FE5-5062104007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48E2A4-22AB-46AE-B548-8EF56A984F78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71F411E-2A83-309A-9D91-E634440217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866818E7-2970-F3AC-DFEE-B997E2CDF9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A45C5D93-CAA2-9271-32C5-CCCB8F1AB7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9AE633-2D3B-4367-AF49-AC328FF0F983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8E4F6A3D-465E-0757-A41D-0CD5EC546C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1F46DFC0-BF4D-4AAB-8B26-A280557638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98FA5C07-97A5-386A-5BC0-DBBD3CD7C8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DD5506-5C10-455D-B155-3AED2006682C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1E681FAB-2704-A91F-606D-A82141A9B9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ABB1EBD5-F46B-9D3B-21AF-1510B29227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5BAD6F97-15F0-0727-0A93-6189A00D3F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4F5990-E35E-4825-9B1E-DDA0BABD32BD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B25B144-DA98-2B86-4993-C976632CFA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09DC10C3-4BFA-832B-BA28-28741B8F8C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4E4986C5-4BE3-DD27-96D2-50F6488885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250B5B-E90C-47EF-9994-A668FC331502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5C4EA2AF-9F1A-4611-0515-A392CFB286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933510F-612D-AE44-64BD-4E42F8ADAB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74888972-C6BB-D52B-AC1F-13E50A0375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4BDA44-D378-464F-8412-9C39CA98914B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CDF90FA-DB9A-91BC-CA9E-A753F90960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567202BD-3360-28CE-9CF9-5E0D30A555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AE671BB0-7EB2-3BFD-E1EA-162BBD3186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FFD922-5872-440F-93FA-B505C90FC922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4A15A02D-C435-FB58-22B8-6EC61E66F1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8D43815-2D43-D154-E0BB-B7608CE39B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ADF7A7EF-2F6D-66CC-D4BA-96919A67D0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3D77AD-C964-44E4-BEA0-BD3E60734CE9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05FB4347-DA8D-E595-87B6-8C9A1C3DCF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32CB41FE-9D27-F8B9-3F41-058EC3444E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29ED5580-3A77-431E-965C-DFB500C8EF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5CA2B50-4039-40D3-91A6-A10950A2A656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FE4838CC-34F4-90BA-81E2-9331CAF841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4C6890C0-92C3-CBB8-6D42-602356FFF6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1862598E-082C-BDF4-2AE9-925FE18EB8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2A1A9D-76ED-4E86-A0CF-D722A8FE9372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215BFF01-25AE-ED9C-78F8-50BE9C9BC2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84A152A2-F909-43C1-38EE-8565F67D9B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A2146981-6C3B-D0E7-8DAD-2C304A92A5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37472A-6179-478B-AF62-F5CF0923D161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B3156478-0936-49C4-0BEA-C52593D010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9825F80B-185B-ADB7-E38A-B5387FFA34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F0CEEB3-49BF-C612-5AB3-6EB65F9209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13E115-D57D-4DE3-B5FE-89FBD4AEB592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39AD7FF-EA93-770E-E4D6-9B160F4146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F7E33BC-56FC-B3C8-93B0-E41DBED5CE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1862598E-082C-BDF4-2AE9-925FE18EB8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2A1A9D-76ED-4E86-A0CF-D722A8FE9372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215BFF01-25AE-ED9C-78F8-50BE9C9BC2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84A152A2-F909-43C1-38EE-8565F67D9B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9453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A38CBDA7-2710-E139-E8AE-A7DD44790F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47D066-56F6-472E-8B10-5BC379A7FFC2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1B6C7653-3214-75EA-8B0B-1E2E085915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9E9F9618-DB55-255A-3D82-C4822240E7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2F9724B1-9BA8-1B13-AAA9-0EC7825B13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ADC37D-9366-459F-A155-4B477291A2F0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112268BD-AA37-D556-82B2-7469AC017A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58D77AFA-CADE-CCB5-AE63-BFE77000D0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A060BD2C-A848-4EBA-8822-36802A8457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BD9E3F-3219-4251-A7B9-214F1E893D0E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4E34C2C4-5A6B-3529-5F28-52884FE447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131F57BD-1DED-30AD-B992-5CBE3E4E24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09477FB9-5B39-7656-0A0C-7702AA57B2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6FD402-B5AA-4662-9861-FCC7056560A5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687B1F09-F75E-0452-D6D2-58F350FC98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5E568C43-FBF9-8228-5876-EAFF9EB3D4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991A4C42-E604-0026-5004-FEDCF37C35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9F8AAA-9ADC-4235-8A5F-D05C6972CAFA}" type="slidenum">
              <a:rPr lang="en-US" altLang="en-US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F689F3F8-C85C-E3B8-C155-F2BEE1F70D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1C83FCB2-1CF6-7F4D-3D7A-84BFB61DAA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499F11B0-633F-C196-C4F9-EA42BF7B62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706FBF-5BCB-49FB-B3E0-0B79CD1FBB5B}" type="slidenum">
              <a:rPr lang="en-US" altLang="en-US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892B1C5A-86FE-1F82-7161-747EF55E0A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3090CCF2-A97A-4F8A-FCDC-3C3D6072D1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3A68D8A9-E41E-9582-842E-C3A9C1935C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21621A-8B57-4341-9573-C5758C920FD1}" type="slidenum">
              <a:rPr lang="en-US" altLang="en-US"/>
              <a:pPr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CC8021C4-6C99-73AA-C883-DD48BB6460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DE72A6D9-6F1A-EC14-E646-8667585DE1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919009A4-4D7F-3752-88B9-F72BEC305B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67711E-4F09-4B9E-A3C7-8D68A18D4F8A}" type="slidenum">
              <a:rPr lang="en-US" altLang="en-US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56B58221-6268-6A8F-B35C-68AFFCEBF1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17412967-BDBD-67B6-09E1-8390A8CE00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447620E2-48C0-9BCE-9D31-972F3F6157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15BE60-2B47-466D-B205-332C3E20E32D}" type="slidenum">
              <a:rPr lang="en-US" altLang="en-US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38C8F7D9-FEEE-0AE7-9DE1-055551C0CA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93B60AEC-C96B-4162-5581-2DAD699430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A6CAE26B-C748-8365-5526-7D17EA3A5D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B36E9D-8559-4BB3-9E2B-F95A3A646AE3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F0994055-51FF-5917-E8FC-5140655C34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C08CB6A1-42A3-61BB-EB1A-B5C2BC7750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D2CAF51A-547D-0617-1786-3A28C2FAA1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C024B3-BA67-4DD4-BD5E-85A1B426DCCB}" type="slidenum">
              <a:rPr lang="en-US" altLang="en-US"/>
              <a:pPr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C16DAA80-092A-8185-CC33-46DBAE87C7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6E7A0BC9-2A99-8C2E-89A5-9D56284122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A26F3C42-01AC-E572-7CC1-1963822C3A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24BBDE0-5F83-466A-883C-D0B3E8AAB72E}" type="slidenum">
              <a:rPr lang="en-US" altLang="en-US"/>
              <a:pPr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BED7CD3F-56B5-643E-22C9-11DD0E8D8B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307A4BE4-20F5-4A8C-FB85-93CB0736E0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E80D9B56-0CAA-786A-9BD0-90E143ADC0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C41A5F-31C2-4D24-8E76-A091D31DA811}" type="slidenum">
              <a:rPr lang="en-US" altLang="en-US"/>
              <a:pPr>
                <a:spcBef>
                  <a:spcPct val="0"/>
                </a:spcBef>
              </a:pPr>
              <a:t>33</a:t>
            </a:fld>
            <a:endParaRPr lang="en-US" altLang="en-US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9D079BE5-FEBB-C700-A169-2668B492F4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0784CDED-8F2E-889D-B774-3479A36D82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9101F56E-0386-1990-331E-B0EDBF4164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9520F4-F799-48A3-8F02-855F70952587}" type="slidenum">
              <a:rPr lang="en-US" altLang="en-US"/>
              <a:pPr>
                <a:spcBef>
                  <a:spcPct val="0"/>
                </a:spcBef>
              </a:pPr>
              <a:t>34</a:t>
            </a:fld>
            <a:endParaRPr lang="en-US" altLang="en-US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BDE63534-4C38-0327-6560-3607371CC3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73B142AC-C1C7-54C9-7111-5A299C3ADC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D32A4D1C-ACA8-F2EC-3C34-DDB49814BF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9EAAFC-8034-4A7B-B978-1BB6A9BD2CF8}" type="slidenum">
              <a:rPr lang="en-US" altLang="en-US"/>
              <a:pPr>
                <a:spcBef>
                  <a:spcPct val="0"/>
                </a:spcBef>
              </a:pPr>
              <a:t>35</a:t>
            </a:fld>
            <a:endParaRPr lang="en-US" altLang="en-US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4C4DDD32-28C3-37DC-9314-37EE232129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3C1AB918-8232-D97F-AA3E-6497F42B07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E02B4709-5CF6-0476-A465-06850FF01C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FF0DC4-7628-467F-9C46-9A0C0D36231C}" type="slidenum">
              <a:rPr lang="en-US" altLang="en-US"/>
              <a:pPr>
                <a:spcBef>
                  <a:spcPct val="0"/>
                </a:spcBef>
              </a:pPr>
              <a:t>41</a:t>
            </a:fld>
            <a:endParaRPr lang="en-US" altLang="en-US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93EB396C-E1B8-21B7-8F34-9FA01E523F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22C4AA27-8D75-3101-C807-2317403BB7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3C280686-26D2-B94D-2D38-A15DD7BCFE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372905-E872-470F-8AEC-A841F90773FC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9D082704-BD9E-BB16-0F50-39F67CF100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4B06B321-F825-9BC2-4D93-3E17199B1F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537F2685-1F88-3F7E-A837-ECDC530784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C16BC1-063E-492C-ACCE-3EC6BC55C7E1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475DCEC-9D17-948B-2690-24751BADA4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8870F638-DB08-09D8-7FFC-D65473D5DA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537F2685-1F88-3F7E-A837-ECDC530784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C16BC1-063E-492C-ACCE-3EC6BC55C7E1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475DCEC-9D17-948B-2690-24751BADA4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8870F638-DB08-09D8-7FFC-D65473D5DA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344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68097ED5-0C54-4817-AC58-7E8BB96232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AD7367-E56D-4328-B166-F7A2818781AB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DD7F9C99-21B5-45B1-C62E-5CFB85C036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5F8BE4D8-09EB-5E3E-D002-F3B53EDEA0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D9FCA3BC-A184-80CC-FB6C-5A69B1DFE7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D94080-F85C-48FC-82AD-51BD37E53184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696BA5A-3604-5F61-23DF-282F74A5D6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C89FEA3B-F9D4-EFC7-2A22-525D183E96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6B10902E-D293-1B2B-EA4D-1F64D4302F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CDF99E-5107-4E57-A14F-4A5E40244E97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4850A600-526C-A7C3-AB6A-1F7C551DC0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11001263-201C-B4BB-2665-007DD3555F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70A10-C67C-2FDE-768E-B3AEF092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0BA16-FB08-52E5-44B0-C0AC84FC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3FC91-E6B6-BDF7-DA57-4E5BCC58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68DC4-6B17-4B7F-8A3F-BB52B53929D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344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AABB6-DAFE-CF38-93D8-EA5182AAD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24E1F-9ADA-66FE-7D16-F64209928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5CB57-1EAE-FAC2-FEEC-E02359E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4C0B5-3371-4BF9-A651-09B2A45B596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285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7CA63-D87A-AF31-6D70-C00B1ED8F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7023A-8E75-AD48-5E54-E5BDA6B5E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947BB-26F2-99FE-17D9-00E2F7373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03E3F-C271-436A-B24A-5713203F70E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112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9600" y="4114800"/>
            <a:ext cx="10972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F6C1301-5A8C-E7C2-4670-36694A186E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5E89FB1-1762-646A-F2F2-4FF735250F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9A51C1F-A5E6-CBEC-87B0-09B72A102D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724D52E-63BE-40E1-AC82-E4BD01EE10E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3401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FC3B3-B350-69E7-0208-E8229D50D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A8ECD-4339-0FDA-39AD-3F751C45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CE1EB-61CA-C598-00AF-4111E024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6D411-8699-41B6-AA9A-5D7D28478B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46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437D6-1474-E9F1-64DE-904F30FD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B8500-BEAC-E674-A7BC-141D5C30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858BC-97DD-3BA9-B1A8-C8B8256E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899A2-F0DB-4709-9325-02451E19858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251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1ACB92-7D6B-DA09-05DE-269B210F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AB7533-CF10-72B6-8254-E8D9E670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16DDCF-A044-AB41-E5C3-6CF2DD8C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06294-9126-4431-8165-F6930E6DFEA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09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CF251D-BFFA-2B6F-CA9C-E5770AC02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7B86D75-0FDE-1648-0D11-B6F5D5B71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E54C98A-207B-BAEF-A559-A1CD78630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F2927-FAEC-44BC-9EE7-38F565502AC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6448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465E1B5-12BB-483A-2F8C-7444B1D8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D85AD85-A925-5984-D03F-CCC8335B9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3D11D34-27C9-130F-E535-06CBDF933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21937-C7AA-4C2A-9B66-FB217BF84A5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701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C71F1E5-76F3-C456-B678-E733228A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4337419-D70F-B2AA-AD02-832AA76B6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E1EB1F-57C8-998C-5748-17D6DACD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12C0E-7A85-49CD-B907-9EA9E68318A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500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C97F61-DAE2-65D9-EED6-581BAC51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12AEB4-67A2-58D7-0683-DAA52888D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1BB059-F6F6-D661-FA18-E278813C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F2485-6B1D-4611-96D2-B67A481FF80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11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5EB524-2FCE-077D-BF78-2B58FFBE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9572E4-203C-74DE-0B9D-8BD52DCB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BB7146-66AC-1616-FC96-FCD75918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28386-87F3-47D9-9FBC-4D21C00B6F5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29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A175CD8-6387-630B-D056-8613BCBE0F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00A8991-68B4-3200-D138-6F312514D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BD931-67E7-3D29-D322-90DBED04C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F818A-2CF0-5416-4494-94DB3672C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FCF26-56BA-FE44-CAD5-327130B09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fld id="{7724D52E-63BE-40E1-AC82-E4BD01EE10E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573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5pPr>
      <a:lvl6pPr marL="3429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6pPr>
      <a:lvl7pPr marL="685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7pPr>
      <a:lvl8pPr marL="10287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8pPr>
      <a:lvl9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C01E676-BAE4-F5B8-8525-44FDA88ECBA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10515600" cy="914399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Chapter 9 – Input and Output Streams</a:t>
            </a:r>
          </a:p>
        </p:txBody>
      </p:sp>
      <p:pic>
        <p:nvPicPr>
          <p:cNvPr id="3" name="Picture 3" descr="A book cover of a book&#10;&#10;Description automatically generated">
            <a:extLst>
              <a:ext uri="{FF2B5EF4-FFF2-40B4-BE49-F238E27FC236}">
                <a16:creationId xmlns:a16="http://schemas.microsoft.com/office/drawing/2014/main" id="{C5836D48-AC5B-DB5B-F1D1-1C2543B3E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905000"/>
            <a:ext cx="3838575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18B68F9-FA05-F8A1-A4A7-346E51535A9B}"/>
              </a:ext>
            </a:extLst>
          </p:cNvPr>
          <p:cNvSpPr txBox="1"/>
          <p:nvPr/>
        </p:nvSpPr>
        <p:spPr>
          <a:xfrm>
            <a:off x="8305800" y="2819400"/>
            <a:ext cx="41152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1" u="none" strike="noStrike" baseline="0" dirty="0">
                <a:latin typeface="Times-Italic"/>
              </a:rPr>
              <a:t>Science is what we have learned about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how to keep from fooling ourselves.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– Richard P. Feynman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646D330-B6B9-CCAC-92D6-CAE55C5033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Files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F572330-B189-2D86-A925-5261F31E8F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94488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To read a file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We must know its name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We must open it (for reading)</a:t>
            </a:r>
          </a:p>
          <a:p>
            <a:pPr lvl="2">
              <a:defRPr/>
            </a:pPr>
            <a:r>
              <a:rPr lang="en-US" sz="1800" dirty="0"/>
              <a:t>An attempt to open a file may fail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Then we can read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Then we must close it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/>
              <a:t>That is typically done implicitly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To write a file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We must name it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We must open it (for writing)</a:t>
            </a:r>
          </a:p>
          <a:p>
            <a:pPr lvl="2">
              <a:defRPr/>
            </a:pPr>
            <a:r>
              <a:rPr lang="en-US" sz="1800" dirty="0"/>
              <a:t>Or create a new file of that name</a:t>
            </a:r>
          </a:p>
          <a:p>
            <a:pPr lvl="2">
              <a:defRPr/>
            </a:pPr>
            <a:r>
              <a:rPr lang="en-US" sz="1800" dirty="0"/>
              <a:t>An attempt to open a file may fail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Then we can write it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We must close it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/>
              <a:t>That is typically done implicitly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3BC7C-7871-6D29-253B-4AD0090B0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9010274-E75E-08AC-3B10-FCDC4BB46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E835BB-B484-4921-9861-A20F67B4D35C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D696D1B-6181-3EC6-B79F-A2AA1E0C79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Opening a file for reading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B5ECA66-CDDD-0CE5-DFB6-60D6FAF8DC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33800" y="3984916"/>
            <a:ext cx="9753600" cy="2362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</a:t>
            </a:r>
            <a:r>
              <a:rPr lang="en-US" sz="2000" b="1" dirty="0" err="1"/>
              <a:t>cout</a:t>
            </a:r>
            <a:r>
              <a:rPr lang="en-US" sz="2000" b="1" dirty="0"/>
              <a:t> &lt;&lt; "Please enter input file name: ";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string </a:t>
            </a:r>
            <a:r>
              <a:rPr lang="en-US" sz="2000" b="1" dirty="0" err="1"/>
              <a:t>iname</a:t>
            </a:r>
            <a:r>
              <a:rPr lang="en-US" sz="2000" b="1" dirty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</a:t>
            </a:r>
            <a:r>
              <a:rPr lang="en-US" sz="2000" b="1" dirty="0" err="1"/>
              <a:t>cin</a:t>
            </a:r>
            <a:r>
              <a:rPr lang="en-US" sz="2000" b="1" dirty="0"/>
              <a:t> &gt;&gt; </a:t>
            </a:r>
            <a:r>
              <a:rPr lang="en-US" sz="2000" b="1" dirty="0" err="1"/>
              <a:t>iname</a:t>
            </a:r>
            <a:r>
              <a:rPr lang="en-US" sz="2000" b="1" dirty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</a:t>
            </a:r>
            <a:r>
              <a:rPr lang="en-US" sz="2000" b="1" dirty="0" err="1"/>
              <a:t>ifstream</a:t>
            </a:r>
            <a:r>
              <a:rPr lang="en-US" sz="2000" b="1" dirty="0"/>
              <a:t> </a:t>
            </a:r>
            <a:r>
              <a:rPr lang="en-US" sz="2000" b="1" dirty="0" err="1"/>
              <a:t>ist</a:t>
            </a:r>
            <a:r>
              <a:rPr lang="en-US" sz="2000" b="1" dirty="0"/>
              <a:t> {</a:t>
            </a:r>
            <a:r>
              <a:rPr lang="en-US" sz="2000" b="1" dirty="0" err="1"/>
              <a:t>iname</a:t>
            </a:r>
            <a:r>
              <a:rPr lang="en-US" sz="2000" b="1" dirty="0"/>
              <a:t>};	// </a:t>
            </a:r>
            <a:r>
              <a:rPr lang="en-US" sz="2000" b="1" i="1" dirty="0"/>
              <a:t>ifs </a:t>
            </a:r>
            <a:r>
              <a:rPr lang="en-US" sz="2000" i="1" dirty="0"/>
              <a:t>is an input stream from a file named </a:t>
            </a:r>
            <a:r>
              <a:rPr lang="en-US" sz="2000" b="1" i="1" dirty="0" err="1"/>
              <a:t>iname</a:t>
            </a:r>
            <a:endParaRPr lang="en-US" sz="2000" b="1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if (!</a:t>
            </a:r>
            <a:r>
              <a:rPr lang="en-US" sz="2000" b="1" dirty="0" err="1"/>
              <a:t>ist</a:t>
            </a:r>
            <a:r>
              <a:rPr lang="en-US" sz="2000" b="1" dirty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error("can’t open input file ", </a:t>
            </a:r>
            <a:r>
              <a:rPr lang="en-US" sz="2000" b="1" dirty="0" err="1"/>
              <a:t>iname</a:t>
            </a:r>
            <a:r>
              <a:rPr lang="en-US" sz="2000" b="1" dirty="0"/>
              <a:t>);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0D839-61DF-85A9-A24B-ACF6CB2B7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B5C7B1E-BA37-D6E5-F57B-36FC316C4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14DF2C-BBAB-4274-9A7D-DB38CABD6A02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8F124429-5F54-93BA-350B-540EAE1CA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63234"/>
            <a:ext cx="10058400" cy="2562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dirty="0"/>
              <a:t>To read a file</a:t>
            </a:r>
          </a:p>
          <a:p>
            <a:pPr lvl="1">
              <a:defRPr/>
            </a:pPr>
            <a:r>
              <a:rPr lang="en-US" sz="2000" dirty="0"/>
              <a:t>We must know its name</a:t>
            </a:r>
          </a:p>
          <a:p>
            <a:pPr lvl="1">
              <a:defRPr/>
            </a:pPr>
            <a:r>
              <a:rPr lang="en-US" sz="2000" dirty="0"/>
              <a:t>We must open it (for reading)</a:t>
            </a:r>
          </a:p>
          <a:p>
            <a:pPr lvl="2">
              <a:defRPr/>
            </a:pPr>
            <a:r>
              <a:rPr lang="en-US" sz="1800" dirty="0"/>
              <a:t>An attempt to open a file may fail</a:t>
            </a:r>
          </a:p>
          <a:p>
            <a:pPr lvl="1">
              <a:defRPr/>
            </a:pPr>
            <a:r>
              <a:rPr lang="en-US" sz="2000" dirty="0"/>
              <a:t>Then we can read</a:t>
            </a:r>
          </a:p>
          <a:p>
            <a:pPr lvl="1">
              <a:defRPr/>
            </a:pPr>
            <a:r>
              <a:rPr lang="en-US" sz="2000" dirty="0"/>
              <a:t>Then we must close it</a:t>
            </a:r>
          </a:p>
          <a:p>
            <a:pPr lvl="2">
              <a:defRPr/>
            </a:pPr>
            <a:r>
              <a:rPr lang="en-US" sz="1800" dirty="0"/>
              <a:t>That is typically done implicitly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4AC9C283-8A56-1B8C-8142-66316CA74B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Opening a file for writing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4372008A-58A0-BFB5-8256-E9706B7174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05200" y="3962400"/>
            <a:ext cx="8686800" cy="2304471"/>
          </a:xfrm>
        </p:spPr>
        <p:txBody>
          <a:bodyPr/>
          <a:lstStyle/>
          <a:p>
            <a:pPr>
              <a:buNone/>
              <a:defRPr/>
            </a:pPr>
            <a:r>
              <a:rPr lang="en-US" sz="2000" b="1" dirty="0" err="1"/>
              <a:t>cout</a:t>
            </a:r>
            <a:r>
              <a:rPr lang="en-US" sz="2000" b="1" dirty="0"/>
              <a:t> &lt;&lt; "Please enter name of output file: ";</a:t>
            </a:r>
          </a:p>
          <a:p>
            <a:pPr>
              <a:buNone/>
              <a:defRPr/>
            </a:pPr>
            <a:r>
              <a:rPr lang="en-US" sz="2000" b="1" dirty="0"/>
              <a:t>string </a:t>
            </a:r>
            <a:r>
              <a:rPr lang="en-US" sz="2000" b="1" dirty="0" err="1"/>
              <a:t>oname</a:t>
            </a:r>
            <a:r>
              <a:rPr lang="en-US" sz="2000" b="1" dirty="0"/>
              <a:t>;</a:t>
            </a:r>
          </a:p>
          <a:p>
            <a:pPr>
              <a:buNone/>
              <a:defRPr/>
            </a:pPr>
            <a:r>
              <a:rPr lang="en-US" sz="2000" b="1" dirty="0" err="1"/>
              <a:t>cin</a:t>
            </a:r>
            <a:r>
              <a:rPr lang="en-US" sz="2000" b="1" dirty="0"/>
              <a:t> &gt;&gt; </a:t>
            </a:r>
            <a:r>
              <a:rPr lang="en-US" sz="2000" b="1" dirty="0" err="1"/>
              <a:t>oname</a:t>
            </a:r>
            <a:r>
              <a:rPr lang="en-US" sz="2000" b="1" dirty="0"/>
              <a:t>;</a:t>
            </a:r>
          </a:p>
          <a:p>
            <a:pPr>
              <a:buNone/>
              <a:defRPr/>
            </a:pPr>
            <a:r>
              <a:rPr lang="en-US" sz="2000" b="1" dirty="0" err="1"/>
              <a:t>ofstream</a:t>
            </a:r>
            <a:r>
              <a:rPr lang="en-US" sz="2000" b="1" dirty="0"/>
              <a:t> </a:t>
            </a:r>
            <a:r>
              <a:rPr lang="en-US" sz="2000" b="1" dirty="0" err="1"/>
              <a:t>ofs</a:t>
            </a:r>
            <a:r>
              <a:rPr lang="en-US" sz="2000" b="1" dirty="0"/>
              <a:t> {</a:t>
            </a:r>
            <a:r>
              <a:rPr lang="en-US" sz="2000" b="1" dirty="0" err="1"/>
              <a:t>oname</a:t>
            </a:r>
            <a:r>
              <a:rPr lang="en-US" sz="2000" b="1" dirty="0"/>
              <a:t>};	// </a:t>
            </a:r>
            <a:r>
              <a:rPr lang="en-US" sz="2000" b="1" i="1" dirty="0" err="1"/>
              <a:t>ofs</a:t>
            </a:r>
            <a:r>
              <a:rPr lang="en-US" sz="2000" b="1" i="1" dirty="0"/>
              <a:t> </a:t>
            </a:r>
            <a:r>
              <a:rPr lang="en-US" sz="2000" i="1" dirty="0"/>
              <a:t>is an output stream from a file name </a:t>
            </a:r>
            <a:r>
              <a:rPr lang="en-US" sz="2000" b="1" i="1" dirty="0" err="1"/>
              <a:t>oname</a:t>
            </a:r>
            <a:endParaRPr lang="en-US" sz="2000" b="1" i="1" dirty="0"/>
          </a:p>
          <a:p>
            <a:pPr>
              <a:buNone/>
              <a:defRPr/>
            </a:pPr>
            <a:r>
              <a:rPr lang="en-US" sz="2000" b="1" dirty="0"/>
              <a:t>if (!</a:t>
            </a:r>
            <a:r>
              <a:rPr lang="en-US" sz="2000" b="1" dirty="0" err="1"/>
              <a:t>ofs</a:t>
            </a:r>
            <a:r>
              <a:rPr lang="en-US" sz="2000" b="1" dirty="0"/>
              <a:t>)</a:t>
            </a:r>
          </a:p>
          <a:p>
            <a:pPr>
              <a:buNone/>
              <a:defRPr/>
            </a:pPr>
            <a:r>
              <a:rPr lang="en-US" sz="2000" b="1" dirty="0"/>
              <a:t>	error("can’t open output file ", </a:t>
            </a:r>
            <a:r>
              <a:rPr lang="en-US" sz="2000" b="1" dirty="0" err="1"/>
              <a:t>oname</a:t>
            </a:r>
            <a:r>
              <a:rPr lang="en-US" sz="2000" b="1" dirty="0"/>
              <a:t>);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5F0DF-1F25-C591-5868-28A551713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E9D78CB-7EA7-0002-D019-E4E83EECD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F1E233-DBEC-4158-B76D-BF948E886AD0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32CC07B3-BD33-9A8F-B23C-45CBEC580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11962"/>
            <a:ext cx="9448800" cy="2729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dirty="0"/>
              <a:t>To write a file</a:t>
            </a:r>
          </a:p>
          <a:p>
            <a:pPr lvl="1">
              <a:defRPr/>
            </a:pPr>
            <a:r>
              <a:rPr lang="en-US" sz="2000" dirty="0"/>
              <a:t>We must name it</a:t>
            </a:r>
          </a:p>
          <a:p>
            <a:pPr lvl="1">
              <a:defRPr/>
            </a:pPr>
            <a:r>
              <a:rPr lang="en-US" sz="2000" dirty="0"/>
              <a:t>We must open it (for writing)</a:t>
            </a:r>
          </a:p>
          <a:p>
            <a:pPr lvl="2">
              <a:defRPr/>
            </a:pPr>
            <a:r>
              <a:rPr lang="en-US" sz="1800" dirty="0"/>
              <a:t>Or create a new file of that name</a:t>
            </a:r>
          </a:p>
          <a:p>
            <a:pPr lvl="2">
              <a:defRPr/>
            </a:pPr>
            <a:r>
              <a:rPr lang="en-US" sz="1800" dirty="0"/>
              <a:t>An attempt to open a file may fail</a:t>
            </a:r>
          </a:p>
          <a:p>
            <a:pPr lvl="1">
              <a:defRPr/>
            </a:pPr>
            <a:r>
              <a:rPr lang="en-US" sz="2000" dirty="0"/>
              <a:t>Then we can write it</a:t>
            </a:r>
          </a:p>
          <a:p>
            <a:pPr lvl="1">
              <a:defRPr/>
            </a:pPr>
            <a:r>
              <a:rPr lang="en-US" sz="2000" dirty="0"/>
              <a:t>We must close it </a:t>
            </a:r>
          </a:p>
          <a:p>
            <a:pPr lvl="2">
              <a:defRPr/>
            </a:pPr>
            <a:r>
              <a:rPr lang="en-US" sz="1800" dirty="0"/>
              <a:t>That is typically done implicitly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3E663-6F8D-D371-6C2C-4FC0501EB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Streams have destructors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C9C15-8FAF-62C4-28C8-6C7EE86FD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Use </a:t>
            </a:r>
            <a:r>
              <a:rPr lang="en-US" sz="2400" dirty="0" err="1"/>
              <a:t>constrcutors</a:t>
            </a:r>
            <a:r>
              <a:rPr lang="en-US" sz="2400" dirty="0"/>
              <a:t> and destructors to control lifetime</a:t>
            </a:r>
          </a:p>
          <a:p>
            <a:pPr marL="342900" lvl="1" indent="0">
              <a:buNone/>
            </a:pPr>
            <a:r>
              <a:rPr lang="en-US" sz="2000" b="1" dirty="0"/>
              <a:t>int main()</a:t>
            </a:r>
          </a:p>
          <a:p>
            <a:pPr marL="342900" lvl="1" indent="0">
              <a:buNone/>
            </a:pPr>
            <a:r>
              <a:rPr lang="en-US" sz="2000" b="1" dirty="0"/>
              <a:t>{</a:t>
            </a:r>
          </a:p>
          <a:p>
            <a:pPr marL="342900" lvl="1" indent="0">
              <a:buNone/>
            </a:pPr>
            <a:r>
              <a:rPr lang="en-US" sz="2000" b="1" dirty="0"/>
              <a:t>	string </a:t>
            </a:r>
            <a:r>
              <a:rPr lang="en-US" sz="2000" b="1" dirty="0" err="1"/>
              <a:t>iname</a:t>
            </a:r>
            <a:r>
              <a:rPr lang="en-US" sz="2000" b="1" dirty="0"/>
              <a:t>;</a:t>
            </a:r>
          </a:p>
          <a:p>
            <a:pPr marL="342900" lvl="1" indent="0">
              <a:buNone/>
            </a:pPr>
            <a:r>
              <a:rPr lang="en-US" sz="2000" b="1" dirty="0"/>
              <a:t>	// </a:t>
            </a:r>
            <a:r>
              <a:rPr lang="en-US" sz="2000" i="1" dirty="0"/>
              <a:t>…</a:t>
            </a:r>
          </a:p>
          <a:p>
            <a:pPr marL="342900" lvl="1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istream</a:t>
            </a:r>
            <a:r>
              <a:rPr lang="en-US" sz="2000" b="1" dirty="0"/>
              <a:t> </a:t>
            </a:r>
            <a:r>
              <a:rPr lang="en-US" sz="2000" b="1" dirty="0" err="1"/>
              <a:t>ist</a:t>
            </a:r>
            <a:r>
              <a:rPr lang="en-US" sz="2000" b="1" dirty="0"/>
              <a:t> {</a:t>
            </a:r>
            <a:r>
              <a:rPr lang="en-US" sz="2000" b="1" dirty="0" err="1"/>
              <a:t>iname</a:t>
            </a:r>
            <a:r>
              <a:rPr lang="en-US" sz="2000" b="1" dirty="0"/>
              <a:t>};</a:t>
            </a:r>
          </a:p>
          <a:p>
            <a:pPr marL="342900" lvl="1" indent="0">
              <a:buNone/>
            </a:pPr>
            <a:r>
              <a:rPr lang="en-US" sz="2000" b="1" dirty="0"/>
              <a:t>	// </a:t>
            </a:r>
            <a:r>
              <a:rPr lang="en-US" sz="2000" i="1" dirty="0"/>
              <a:t>…</a:t>
            </a:r>
          </a:p>
          <a:p>
            <a:pPr marL="342900" lvl="1" indent="0">
              <a:buNone/>
            </a:pPr>
            <a:r>
              <a:rPr lang="en-US" sz="2000" b="1" dirty="0"/>
              <a:t>	string </a:t>
            </a:r>
            <a:r>
              <a:rPr lang="en-US" sz="2000" b="1" dirty="0" err="1"/>
              <a:t>oname</a:t>
            </a:r>
            <a:r>
              <a:rPr lang="en-US" sz="2000" b="1" dirty="0"/>
              <a:t>;</a:t>
            </a:r>
          </a:p>
          <a:p>
            <a:pPr marL="342900" lvl="1" indent="0">
              <a:buNone/>
            </a:pPr>
            <a:r>
              <a:rPr lang="en-US" sz="2000" b="1" dirty="0"/>
              <a:t>	// </a:t>
            </a:r>
            <a:r>
              <a:rPr lang="en-US" sz="2000" i="1" dirty="0"/>
              <a:t>…</a:t>
            </a:r>
          </a:p>
          <a:p>
            <a:pPr marL="342900" lvl="1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ostream</a:t>
            </a:r>
            <a:r>
              <a:rPr lang="en-US" sz="2000" b="1" dirty="0"/>
              <a:t> {</a:t>
            </a:r>
            <a:r>
              <a:rPr lang="en-US" sz="2000" b="1" dirty="0" err="1"/>
              <a:t>oname</a:t>
            </a:r>
            <a:r>
              <a:rPr lang="en-US" sz="2000" b="1" dirty="0"/>
              <a:t>};</a:t>
            </a:r>
          </a:p>
          <a:p>
            <a:pPr marL="342900" lvl="1" indent="0">
              <a:buNone/>
            </a:pPr>
            <a:r>
              <a:rPr lang="en-US" sz="2000" b="1" dirty="0"/>
              <a:t>	// </a:t>
            </a:r>
            <a:r>
              <a:rPr lang="en-US" sz="2000" i="1" dirty="0"/>
              <a:t>…</a:t>
            </a:r>
          </a:p>
          <a:p>
            <a:pPr marL="342900" lvl="1" indent="0">
              <a:buNone/>
            </a:pPr>
            <a:r>
              <a:rPr lang="en-US" sz="2000" b="1" dirty="0"/>
              <a:t>} // </a:t>
            </a:r>
            <a:r>
              <a:rPr lang="en-US" sz="2000" i="1" dirty="0"/>
              <a:t>here, files are implicitly closed, I/O buffers and strings are given back to the free store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263BCC-CEEC-BB93-337D-63F1BF299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59BC07-C1C2-CD0F-81AA-C2F5BC659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D411-8699-41B6-AA9A-5D7D28478BC2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6857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E0DF06B-039F-3595-676B-C227B51053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Reading from a file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2A194FC-A7B7-CC6C-7B77-53B789D55F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99060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Suppose a file contains a sequence of pairs representing hours and temperature readings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0 60.7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1 60.6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2 60.3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3 59.22</a:t>
            </a:r>
            <a:endParaRPr lang="en-US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The hours are numbered </a:t>
            </a:r>
            <a:r>
              <a:rPr lang="en-US" sz="2000" b="1" dirty="0"/>
              <a:t>0..23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No further format is assumed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Maybe we can do better than that (but not just now)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Termination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Reaching the end of file terminates the read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Anything unexpected in the file terminates the read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i="1" dirty="0"/>
              <a:t>E.g.</a:t>
            </a:r>
            <a:r>
              <a:rPr lang="en-US" sz="2000" dirty="0"/>
              <a:t>, </a:t>
            </a:r>
            <a:r>
              <a:rPr lang="en-US" sz="2000" b="1" dirty="0"/>
              <a:t>q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8EDC50-3ABC-A4B6-B91D-8755416CF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3BE37F0-3B5C-D964-5660-C8CECDA8F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AD5417F-7E76-4FB6-BCB2-10920C972CF7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67D84F5-7358-C94E-D62F-F9356A0A8E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Reading a file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A0E7B83-C02E-BB90-49B6-EA069D6106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762000"/>
            <a:ext cx="11582400" cy="4953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n-US" sz="2000" dirty="0"/>
          </a:p>
          <a:p>
            <a:pPr eaLnBrk="1" hangingPunct="1">
              <a:buFontTx/>
              <a:buNone/>
              <a:defRPr/>
            </a:pPr>
            <a:r>
              <a:rPr lang="en-US" sz="2000" b="1" dirty="0"/>
              <a:t>	</a:t>
            </a:r>
            <a:r>
              <a:rPr lang="en-US" sz="2000" b="1" dirty="0" err="1"/>
              <a:t>struct</a:t>
            </a:r>
            <a:r>
              <a:rPr lang="en-US" sz="2000" b="1" dirty="0"/>
              <a:t> Reading {	// </a:t>
            </a:r>
            <a:r>
              <a:rPr lang="en-US" sz="2000" i="1" dirty="0"/>
              <a:t>a temperature reading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/>
              <a:t>		</a:t>
            </a:r>
            <a:r>
              <a:rPr lang="en-US" sz="2000" b="1" dirty="0" err="1"/>
              <a:t>int</a:t>
            </a:r>
            <a:r>
              <a:rPr lang="en-US" sz="2000" b="1" dirty="0"/>
              <a:t> hour;	// </a:t>
            </a:r>
            <a:r>
              <a:rPr lang="en-US" sz="2000" i="1" dirty="0"/>
              <a:t>hour after midnight [0:23]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/>
              <a:t>		double temperature;</a:t>
            </a:r>
            <a:endParaRPr lang="en-US" sz="1600" i="1" dirty="0"/>
          </a:p>
          <a:p>
            <a:pPr eaLnBrk="1" hangingPunct="1">
              <a:buFontTx/>
              <a:buNone/>
              <a:defRPr/>
            </a:pPr>
            <a:r>
              <a:rPr lang="en-US" sz="2000" b="1" dirty="0"/>
              <a:t>	};</a:t>
            </a:r>
          </a:p>
          <a:p>
            <a:pPr eaLnBrk="1" hangingPunct="1">
              <a:buFontTx/>
              <a:buNone/>
              <a:defRPr/>
            </a:pPr>
            <a:endParaRPr lang="en-US" sz="1000" b="1" dirty="0"/>
          </a:p>
          <a:p>
            <a:pPr eaLnBrk="1" hangingPunct="1">
              <a:buFontTx/>
              <a:buNone/>
              <a:defRPr/>
            </a:pPr>
            <a:r>
              <a:rPr lang="en-US" sz="2000" b="1" dirty="0"/>
              <a:t>	vector&lt;Reading&gt; temps;	// </a:t>
            </a:r>
            <a:r>
              <a:rPr lang="en-US" sz="2000" i="1" dirty="0"/>
              <a:t>create a vector to store the readings</a:t>
            </a:r>
          </a:p>
          <a:p>
            <a:pPr eaLnBrk="1" hangingPunct="1">
              <a:buFontTx/>
              <a:buNone/>
              <a:defRPr/>
            </a:pPr>
            <a:endParaRPr lang="en-US" sz="1000" i="1" dirty="0"/>
          </a:p>
          <a:p>
            <a:pPr eaLnBrk="1" hangingPunct="1">
              <a:buFontTx/>
              <a:buNone/>
              <a:defRPr/>
            </a:pPr>
            <a:r>
              <a:rPr lang="en-US" sz="2000" b="1" dirty="0"/>
              <a:t>	</a:t>
            </a:r>
            <a:r>
              <a:rPr lang="en-US" sz="2000" b="1" dirty="0" err="1"/>
              <a:t>int</a:t>
            </a:r>
            <a:r>
              <a:rPr lang="en-US" sz="2000" b="1" dirty="0"/>
              <a:t> hour;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/>
              <a:t>	double temperature;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/>
              <a:t>	while (</a:t>
            </a:r>
            <a:r>
              <a:rPr lang="en-US" sz="2000" b="1" dirty="0" err="1"/>
              <a:t>ist</a:t>
            </a:r>
            <a:r>
              <a:rPr lang="en-US" sz="2000" b="1" dirty="0"/>
              <a:t> &gt;&gt; hour &gt;&gt; temperature) {			// </a:t>
            </a:r>
            <a:r>
              <a:rPr lang="en-US" sz="2000" i="1" dirty="0"/>
              <a:t>read</a:t>
            </a:r>
          </a:p>
          <a:p>
            <a:pPr>
              <a:buNone/>
              <a:defRPr/>
            </a:pPr>
            <a:r>
              <a:rPr lang="en-US" sz="2000" b="1" dirty="0"/>
              <a:t>		if (hour &lt; 0 || 23 &lt;hour) 				// </a:t>
            </a:r>
            <a:r>
              <a:rPr lang="en-US" sz="2000" i="1" dirty="0"/>
              <a:t>check (always check validity of input)</a:t>
            </a:r>
            <a:endParaRPr lang="en-US" sz="2000" b="1" dirty="0"/>
          </a:p>
          <a:p>
            <a:pPr eaLnBrk="1" hangingPunct="1">
              <a:buFontTx/>
              <a:buNone/>
              <a:defRPr/>
            </a:pPr>
            <a:r>
              <a:rPr lang="en-US" sz="2000" b="1" dirty="0"/>
              <a:t>			error("hour out of range");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/>
              <a:t> 		</a:t>
            </a:r>
            <a:r>
              <a:rPr lang="en-US" sz="2000" b="1" dirty="0" err="1"/>
              <a:t>temps.push_back</a:t>
            </a:r>
            <a:r>
              <a:rPr lang="en-US" sz="2000" b="1" dirty="0"/>
              <a:t>( Reading{</a:t>
            </a:r>
            <a:r>
              <a:rPr lang="en-US" sz="2000" b="1" dirty="0" err="1"/>
              <a:t>hour,temperature</a:t>
            </a:r>
            <a:r>
              <a:rPr lang="en-US" sz="2000" b="1" dirty="0"/>
              <a:t>} );	//</a:t>
            </a:r>
            <a:r>
              <a:rPr lang="en-US" sz="2000" b="1" i="1" dirty="0"/>
              <a:t> </a:t>
            </a:r>
            <a:r>
              <a:rPr lang="en-US" sz="2000" i="1" dirty="0"/>
              <a:t>store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/>
              <a:t>	}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2065A-41BD-7D14-D90E-03E785709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A6E3C92-5772-0645-EF7A-06C958087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C09CD6E-8BE0-43C2-87A6-21FEF0B0CB37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AE8033B6-CC6C-00B9-2CF5-7FBEF49D5E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I/O error handling 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58A2E42-5FCE-10B2-C475-493940F8EF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9372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Sources of errors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Human mistakes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Files that fail to meet specifications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Specifications that fail to match reality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Programmer errors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Etc.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err="1"/>
              <a:t>iostream</a:t>
            </a:r>
            <a:r>
              <a:rPr lang="en-US" sz="2400" dirty="0"/>
              <a:t> reduces all errors to one of four states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	</a:t>
            </a:r>
            <a:r>
              <a:rPr lang="en-US" sz="2000" b="1" dirty="0"/>
              <a:t>good()	// </a:t>
            </a:r>
            <a:r>
              <a:rPr lang="en-US" sz="2000" i="1" dirty="0"/>
              <a:t>the operation succeeded</a:t>
            </a:r>
            <a:endParaRPr lang="en-US" sz="2000" b="1" i="1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/>
              <a:t>	</a:t>
            </a:r>
            <a:r>
              <a:rPr lang="en-US" sz="2000" b="1" dirty="0" err="1"/>
              <a:t>eof</a:t>
            </a:r>
            <a:r>
              <a:rPr lang="en-US" sz="2000" b="1" dirty="0"/>
              <a:t>()	// </a:t>
            </a:r>
            <a:r>
              <a:rPr lang="en-US" sz="2000" i="1" dirty="0"/>
              <a:t>we hit the end of input (“end of file”)</a:t>
            </a:r>
            <a:endParaRPr lang="en-US" sz="2000" b="1" i="1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/>
              <a:t>	fail()	// </a:t>
            </a:r>
            <a:r>
              <a:rPr lang="en-US" sz="2000" i="1" dirty="0"/>
              <a:t>something unexpected happened</a:t>
            </a:r>
            <a:endParaRPr lang="en-US" sz="2000" b="1" i="1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/>
              <a:t>	bad()	// </a:t>
            </a:r>
            <a:r>
              <a:rPr lang="en-US" sz="2000" i="1" dirty="0"/>
              <a:t>something unexpected and serious happened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67200-1CF6-1BC2-08BC-015F059C0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EA7B904-C7FD-5556-56E5-58344F647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AC25D93-01D9-4B4E-8083-8720752B280C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8C768A2A-0F86-4157-BF7A-5D2EC7E119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Sample integer read “failure”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A20CCDD3-70FA-D224-D5DF-0B3D427AC3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92202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Ended by “terminator character” – program to deal with that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1 2 3 4 5 *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State is </a:t>
            </a:r>
            <a:r>
              <a:rPr lang="en-US" sz="2000" b="1" dirty="0"/>
              <a:t>fail()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Ended by format error – program to deal with that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1 2 3 4 5.6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State is </a:t>
            </a:r>
            <a:r>
              <a:rPr lang="en-US" sz="2000" b="1" dirty="0"/>
              <a:t>fail()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Ended by “end of file” – often the desired end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1 2 3 4 5 end of file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1 2 3 4 5 Control-Z (Windows)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1 2 3 4 5 Control-D (Unix)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State is </a:t>
            </a:r>
            <a:r>
              <a:rPr lang="en-US" sz="2000" b="1" dirty="0" err="1"/>
              <a:t>eof</a:t>
            </a:r>
            <a:r>
              <a:rPr lang="en-US" sz="2000" b="1" dirty="0"/>
              <a:t>()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Something really bad – you usually can’t recover from that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Disk format error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State is </a:t>
            </a:r>
            <a:r>
              <a:rPr lang="en-US" sz="2000" b="1" dirty="0"/>
              <a:t>bad()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351BF-FC05-2A66-4A76-040930B0B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EBE6503-957E-CA48-2B2D-B7E7CC642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B6A0780-2885-4EB9-A2FE-AA85CD6CC47B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1A7C8FF0-01D1-025E-F58A-8AC15707A2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-152400"/>
            <a:ext cx="77724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I/O error handling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34873AFA-1954-FBB5-D486-EBBE72659B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10134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/>
              <a:t>void </a:t>
            </a:r>
            <a:r>
              <a:rPr lang="en-US" sz="1800" b="1" dirty="0" err="1"/>
              <a:t>fill_vector</a:t>
            </a:r>
            <a:r>
              <a:rPr lang="en-US" sz="1800" b="1" dirty="0"/>
              <a:t>(</a:t>
            </a:r>
            <a:r>
              <a:rPr lang="en-US" sz="1800" b="1" dirty="0" err="1"/>
              <a:t>istream</a:t>
            </a:r>
            <a:r>
              <a:rPr lang="en-US" sz="1800" b="1" dirty="0"/>
              <a:t>&amp; </a:t>
            </a:r>
            <a:r>
              <a:rPr lang="en-US" sz="1800" b="1" dirty="0" err="1"/>
              <a:t>ist</a:t>
            </a:r>
            <a:r>
              <a:rPr lang="en-US" sz="1800" b="1" dirty="0"/>
              <a:t>, vector&lt;</a:t>
            </a:r>
            <a:r>
              <a:rPr lang="en-US" sz="1800" b="1" dirty="0" err="1"/>
              <a:t>int</a:t>
            </a:r>
            <a:r>
              <a:rPr lang="en-US" sz="1800" b="1" dirty="0"/>
              <a:t>&gt;&amp; v, char terminator)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/>
              <a:t>		// </a:t>
            </a:r>
            <a:r>
              <a:rPr lang="en-US" sz="1800" i="1" dirty="0"/>
              <a:t>read integers from</a:t>
            </a:r>
            <a:r>
              <a:rPr lang="en-US" sz="1800" b="1" i="1" dirty="0"/>
              <a:t> </a:t>
            </a:r>
            <a:r>
              <a:rPr lang="en-US" sz="1800" b="1" i="1" dirty="0" err="1"/>
              <a:t>ist</a:t>
            </a:r>
            <a:r>
              <a:rPr lang="en-US" sz="1800" i="1" dirty="0"/>
              <a:t> into</a:t>
            </a:r>
            <a:r>
              <a:rPr lang="en-US" sz="1800" b="1" i="1" dirty="0"/>
              <a:t> v </a:t>
            </a:r>
            <a:r>
              <a:rPr lang="en-US" sz="1800" i="1" dirty="0"/>
              <a:t>until we reach</a:t>
            </a:r>
            <a:r>
              <a:rPr lang="en-US" sz="1800" b="1" i="1" dirty="0"/>
              <a:t> </a:t>
            </a:r>
            <a:r>
              <a:rPr lang="en-US" sz="1800" b="1" i="1" dirty="0" err="1"/>
              <a:t>eof</a:t>
            </a:r>
            <a:r>
              <a:rPr lang="en-US" sz="1800" b="1" i="1" dirty="0"/>
              <a:t>() </a:t>
            </a:r>
            <a:r>
              <a:rPr lang="en-US" sz="1800" i="1" dirty="0"/>
              <a:t>or</a:t>
            </a:r>
            <a:r>
              <a:rPr lang="en-US" sz="1800" b="1" i="1" dirty="0"/>
              <a:t> terminator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/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/>
              <a:t>	for (</a:t>
            </a:r>
            <a:r>
              <a:rPr lang="en-US" sz="1800" b="1" dirty="0" err="1"/>
              <a:t>int</a:t>
            </a:r>
            <a:r>
              <a:rPr lang="en-US" sz="1800" b="1" dirty="0"/>
              <a:t> </a:t>
            </a:r>
            <a:r>
              <a:rPr lang="en-US" sz="1800" b="1" dirty="0" err="1"/>
              <a:t>i</a:t>
            </a:r>
            <a:r>
              <a:rPr lang="en-US" sz="1800" b="1" dirty="0"/>
              <a:t>; </a:t>
            </a:r>
            <a:r>
              <a:rPr lang="en-US" sz="1800" b="1" dirty="0" err="1"/>
              <a:t>ist</a:t>
            </a:r>
            <a:r>
              <a:rPr lang="en-US" sz="1800" b="1" dirty="0"/>
              <a:t> &gt;&gt; </a:t>
            </a:r>
            <a:r>
              <a:rPr lang="en-US" sz="1800" b="1" dirty="0" err="1"/>
              <a:t>i</a:t>
            </a:r>
            <a:r>
              <a:rPr lang="en-US" sz="1800" b="1" dirty="0"/>
              <a:t>; )	// </a:t>
            </a:r>
            <a:r>
              <a:rPr lang="en-US" sz="1800" i="1" dirty="0"/>
              <a:t>read until “some failure”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/>
              <a:t>		</a:t>
            </a:r>
            <a:r>
              <a:rPr lang="en-US" sz="1800" b="1" dirty="0" err="1"/>
              <a:t>v.push_back</a:t>
            </a:r>
            <a:r>
              <a:rPr lang="en-US" sz="1800" b="1" dirty="0"/>
              <a:t>(</a:t>
            </a:r>
            <a:r>
              <a:rPr lang="en-US" sz="1800" b="1" dirty="0" err="1"/>
              <a:t>i</a:t>
            </a:r>
            <a:r>
              <a:rPr lang="en-US" sz="1800" b="1" dirty="0"/>
              <a:t>);  // </a:t>
            </a:r>
            <a:r>
              <a:rPr lang="en-US" sz="1800" i="1" dirty="0"/>
              <a:t>store in </a:t>
            </a:r>
            <a:r>
              <a:rPr lang="en-US" sz="1800" b="1" i="1" dirty="0"/>
              <a:t>v</a:t>
            </a:r>
            <a:endParaRPr lang="en-US" sz="1800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/>
              <a:t>	</a:t>
            </a:r>
            <a:r>
              <a:rPr lang="en-US" sz="1800" b="1" dirty="0"/>
              <a:t>if (ist.eof()) return;		    	 // </a:t>
            </a:r>
            <a:r>
              <a:rPr lang="en-US" sz="1800" i="1" dirty="0"/>
              <a:t>fine:</a:t>
            </a:r>
            <a:r>
              <a:rPr lang="en-US" sz="1800" b="1" i="1" dirty="0"/>
              <a:t> </a:t>
            </a:r>
            <a:r>
              <a:rPr lang="en-US" sz="1800" i="1" dirty="0"/>
              <a:t>we found the end of file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/>
              <a:t>	if (</a:t>
            </a:r>
            <a:r>
              <a:rPr lang="en-US" sz="1800" b="1" dirty="0" err="1"/>
              <a:t>ist.bad</a:t>
            </a:r>
            <a:r>
              <a:rPr lang="en-US" sz="1800" b="1" dirty="0"/>
              <a:t>()) error("</a:t>
            </a:r>
            <a:r>
              <a:rPr lang="en-US" sz="1800" b="1" dirty="0" err="1"/>
              <a:t>ist</a:t>
            </a:r>
            <a:r>
              <a:rPr lang="en-US" sz="1800" b="1" dirty="0"/>
              <a:t> is bad"); 		// </a:t>
            </a:r>
            <a:r>
              <a:rPr lang="en-US" sz="1800" i="1" dirty="0"/>
              <a:t>stream corrupted; let’s</a:t>
            </a:r>
            <a:r>
              <a:rPr lang="en-US" sz="1800" b="1" i="1" dirty="0"/>
              <a:t> </a:t>
            </a:r>
            <a:r>
              <a:rPr lang="en-US" sz="1800" i="1" dirty="0"/>
              <a:t>get out of here!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05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/>
              <a:t>	if (</a:t>
            </a:r>
            <a:r>
              <a:rPr lang="en-US" sz="1800" b="1" dirty="0" err="1"/>
              <a:t>ist.fail</a:t>
            </a:r>
            <a:r>
              <a:rPr lang="en-US" sz="1800" b="1" dirty="0"/>
              <a:t>()) {       // </a:t>
            </a:r>
            <a:r>
              <a:rPr lang="en-US" sz="1800" i="1" dirty="0"/>
              <a:t>clean up the mess as best we can and report the problem</a:t>
            </a:r>
            <a:endParaRPr lang="en-US" sz="1800" b="1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/>
              <a:t>		</a:t>
            </a:r>
            <a:r>
              <a:rPr lang="en-US" sz="1800" b="1" dirty="0" err="1"/>
              <a:t>ist.clear</a:t>
            </a:r>
            <a:r>
              <a:rPr lang="en-US" sz="1800" b="1" dirty="0"/>
              <a:t>();         // </a:t>
            </a:r>
            <a:r>
              <a:rPr lang="en-US" sz="1800" i="1" dirty="0"/>
              <a:t>clear stream state, </a:t>
            </a:r>
            <a:r>
              <a:rPr lang="en-US" sz="1800" b="1" i="1" dirty="0"/>
              <a:t> </a:t>
            </a:r>
            <a:r>
              <a:rPr lang="en-US" sz="1800" i="1" dirty="0"/>
              <a:t>so that we can look for terminator</a:t>
            </a:r>
            <a:endParaRPr lang="en-US" sz="1800" b="1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i="1" dirty="0"/>
              <a:t>		</a:t>
            </a:r>
            <a:r>
              <a:rPr lang="en-US" sz="1800" b="1" dirty="0"/>
              <a:t>char c;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/>
              <a:t>		</a:t>
            </a:r>
            <a:r>
              <a:rPr lang="en-US" sz="1800" b="1" dirty="0" err="1"/>
              <a:t>ist</a:t>
            </a:r>
            <a:r>
              <a:rPr lang="en-US" sz="1800" b="1" dirty="0"/>
              <a:t> &gt;&gt; c;	          // </a:t>
            </a:r>
            <a:r>
              <a:rPr lang="en-US" sz="1800" i="1" dirty="0"/>
              <a:t>read a character, hopefully </a:t>
            </a:r>
            <a:r>
              <a:rPr lang="en-US" sz="1800" b="1" i="1" dirty="0"/>
              <a:t>terminator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/>
              <a:t>		if (c != terminator)</a:t>
            </a:r>
            <a:r>
              <a:rPr lang="en-US" sz="1800" dirty="0"/>
              <a:t> {			</a:t>
            </a:r>
            <a:r>
              <a:rPr lang="en-US" sz="1800" b="1" dirty="0"/>
              <a:t>// </a:t>
            </a:r>
            <a:r>
              <a:rPr lang="en-US" sz="1800" i="1" dirty="0"/>
              <a:t>unexpected character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/>
              <a:t>			</a:t>
            </a:r>
            <a:r>
              <a:rPr lang="en-US" sz="1800" b="1" dirty="0" err="1"/>
              <a:t>ist.unget</a:t>
            </a:r>
            <a:r>
              <a:rPr lang="en-US" sz="1800" b="1" dirty="0"/>
              <a:t>();</a:t>
            </a:r>
            <a:r>
              <a:rPr lang="en-US" sz="1800" dirty="0"/>
              <a:t>			// </a:t>
            </a:r>
            <a:r>
              <a:rPr lang="en-US" sz="1800" i="1" dirty="0"/>
              <a:t>put that character back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/>
              <a:t>			</a:t>
            </a:r>
            <a:r>
              <a:rPr lang="en-US" sz="1800" b="1" dirty="0" err="1"/>
              <a:t>ist.clear</a:t>
            </a:r>
            <a:r>
              <a:rPr lang="en-US" sz="1800" b="1" dirty="0"/>
              <a:t>(</a:t>
            </a:r>
            <a:r>
              <a:rPr lang="en-US" sz="1800" b="1" dirty="0" err="1"/>
              <a:t>ios_base</a:t>
            </a:r>
            <a:r>
              <a:rPr lang="en-US" sz="1800" b="1" dirty="0"/>
              <a:t>::</a:t>
            </a:r>
            <a:r>
              <a:rPr lang="en-US" sz="1800" b="1" dirty="0" err="1"/>
              <a:t>failbit</a:t>
            </a:r>
            <a:r>
              <a:rPr lang="en-US" sz="1800" b="1" dirty="0"/>
              <a:t>);		// </a:t>
            </a:r>
            <a:r>
              <a:rPr lang="en-US" sz="1800" i="1" dirty="0"/>
              <a:t>set the state back to fail()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/>
              <a:t>		}</a:t>
            </a:r>
            <a:r>
              <a:rPr lang="en-US" sz="1800" dirty="0"/>
              <a:t> 	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/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/>
              <a:t>}</a:t>
            </a:r>
            <a:endParaRPr lang="en-US" sz="2000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85066-B429-6B45-F259-27A9B4B9C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A93F9BA-9B34-120F-F9BB-30350DB3F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4798C8-14C6-48CC-971A-5F6DEFB9BC77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F78DC2A8-22DF-5F8E-93B1-1E83C880CE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Throw an exception for bad()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2B4917B-0323-7EE9-BFA6-702FE4C2FC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9448800" cy="41148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Often, we cannot recover from </a:t>
            </a:r>
            <a:r>
              <a:rPr lang="en-US" sz="2400" b="1" dirty="0"/>
              <a:t>bad</a:t>
            </a:r>
          </a:p>
          <a:p>
            <a:pPr lvl="1">
              <a:defRPr/>
            </a:pPr>
            <a:r>
              <a:rPr lang="en-US" sz="2000" dirty="0"/>
              <a:t>E.g., disk read error, unhandled network failure</a:t>
            </a:r>
          </a:p>
          <a:p>
            <a:pPr lvl="1">
              <a:defRPr/>
            </a:pPr>
            <a:endParaRPr lang="en-US" sz="2000" dirty="0"/>
          </a:p>
          <a:p>
            <a:pPr marL="0" indent="0">
              <a:buNone/>
              <a:defRPr/>
            </a:pPr>
            <a:r>
              <a:rPr lang="en-US" sz="2000" b="1" dirty="0"/>
              <a:t>// </a:t>
            </a:r>
            <a:r>
              <a:rPr lang="en-US" sz="2000" i="1" dirty="0"/>
              <a:t>How to</a:t>
            </a:r>
            <a:r>
              <a:rPr lang="en-US" sz="2000" b="1" i="1" dirty="0"/>
              <a:t> </a:t>
            </a:r>
            <a:r>
              <a:rPr lang="en-US" sz="2000" i="1" dirty="0"/>
              <a:t>make</a:t>
            </a:r>
            <a:r>
              <a:rPr lang="en-US" sz="2000" b="1" i="1" dirty="0"/>
              <a:t> </a:t>
            </a:r>
            <a:r>
              <a:rPr lang="en-US" sz="2000" b="1" i="1" dirty="0" err="1"/>
              <a:t>ist</a:t>
            </a:r>
            <a:r>
              <a:rPr lang="en-US" sz="2000" b="1" i="1" dirty="0"/>
              <a:t> </a:t>
            </a:r>
            <a:r>
              <a:rPr lang="en-US" sz="2000" i="1" dirty="0"/>
              <a:t>throw if it goes </a:t>
            </a:r>
            <a:r>
              <a:rPr lang="en-US" sz="2000" b="1" i="1" dirty="0"/>
              <a:t>bad</a:t>
            </a:r>
            <a:r>
              <a:rPr lang="en-US" sz="2000" i="1" dirty="0"/>
              <a:t>:</a:t>
            </a:r>
            <a:endParaRPr lang="en-US" sz="2000" b="1" i="1" dirty="0"/>
          </a:p>
          <a:p>
            <a:pPr eaLnBrk="1" hangingPunct="1">
              <a:buFontTx/>
              <a:buNone/>
              <a:defRPr/>
            </a:pPr>
            <a:r>
              <a:rPr lang="en-US" sz="2000" b="1" dirty="0" err="1"/>
              <a:t>ist.exceptions</a:t>
            </a:r>
            <a:r>
              <a:rPr lang="en-US" sz="2000" b="1" dirty="0"/>
              <a:t>(</a:t>
            </a:r>
            <a:r>
              <a:rPr lang="en-US" sz="2000" b="1" dirty="0" err="1"/>
              <a:t>ist.exceptions</a:t>
            </a:r>
            <a:r>
              <a:rPr lang="en-US" sz="2000" b="1" dirty="0"/>
              <a:t>()|</a:t>
            </a:r>
            <a:r>
              <a:rPr lang="en-US" sz="2000" b="1" dirty="0" err="1"/>
              <a:t>ios_base</a:t>
            </a:r>
            <a:r>
              <a:rPr lang="en-US" sz="2000" b="1" dirty="0"/>
              <a:t>::</a:t>
            </a:r>
            <a:r>
              <a:rPr lang="en-US" sz="2000" b="1" dirty="0" err="1"/>
              <a:t>badbit</a:t>
            </a:r>
            <a:r>
              <a:rPr lang="en-US" sz="2000" b="1" dirty="0"/>
              <a:t>);</a:t>
            </a:r>
          </a:p>
          <a:p>
            <a:pPr eaLnBrk="1" hangingPunct="1">
              <a:buFontTx/>
              <a:buNone/>
              <a:defRPr/>
            </a:pPr>
            <a:endParaRPr lang="en-US" sz="2000" b="1" dirty="0"/>
          </a:p>
          <a:p>
            <a:pPr eaLnBrk="1" hangingPunct="1">
              <a:buFontTx/>
              <a:buNone/>
              <a:defRPr/>
            </a:pPr>
            <a:r>
              <a:rPr lang="en-US" sz="2000" b="1" dirty="0"/>
              <a:t>// </a:t>
            </a:r>
            <a:r>
              <a:rPr lang="en-US" sz="2000" i="1" dirty="0"/>
              <a:t>can be read as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/>
              <a:t>// 	</a:t>
            </a:r>
            <a:r>
              <a:rPr lang="en-US" sz="2000" i="1" dirty="0"/>
              <a:t>“set </a:t>
            </a:r>
            <a:r>
              <a:rPr lang="en-US" sz="2000" b="1" i="1" dirty="0" err="1"/>
              <a:t>ist</a:t>
            </a:r>
            <a:r>
              <a:rPr lang="en-US" sz="2000" i="1" dirty="0" err="1"/>
              <a:t>’s</a:t>
            </a:r>
            <a:r>
              <a:rPr lang="en-US" sz="2000" i="1" dirty="0"/>
              <a:t> exception mask to whatever it was plus </a:t>
            </a:r>
            <a:r>
              <a:rPr lang="en-US" sz="2000" i="1" dirty="0" err="1"/>
              <a:t>badbit</a:t>
            </a:r>
            <a:r>
              <a:rPr lang="en-US" sz="2000" i="1" dirty="0"/>
              <a:t>”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/>
              <a:t>// 	</a:t>
            </a:r>
            <a:r>
              <a:rPr lang="en-US" sz="2000" i="1" dirty="0"/>
              <a:t>or as “throw an exception if the stream goes bad”</a:t>
            </a:r>
          </a:p>
          <a:p>
            <a:pPr eaLnBrk="1" hangingPunct="1">
              <a:buFontTx/>
              <a:buNone/>
              <a:defRPr/>
            </a:pPr>
            <a:endParaRPr lang="en-US" sz="2000" dirty="0"/>
          </a:p>
          <a:p>
            <a:pPr eaLnBrk="1" hangingPunct="1">
              <a:buFontTx/>
              <a:buNone/>
              <a:defRPr/>
            </a:pPr>
            <a:endParaRPr lang="en-US" sz="2000" dirty="0"/>
          </a:p>
          <a:p>
            <a:pPr eaLnBrk="1" hangingPunct="1">
              <a:buFontTx/>
              <a:buNone/>
              <a:defRPr/>
            </a:pPr>
            <a:r>
              <a:rPr lang="en-US" sz="2000" dirty="0"/>
              <a:t>Given that, we can simplify our input loop by no longer checking for </a:t>
            </a:r>
            <a:r>
              <a:rPr lang="en-US" sz="2000" b="1" dirty="0"/>
              <a:t>bad</a:t>
            </a:r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F358C-91CA-9153-8811-57156AC3F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0730F71-D508-883D-B88F-5F7D7B563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125FBE-2E1C-432B-947C-A7A3952EFFE6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71D5666-83D6-214C-3EA1-B9CB220536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Abstract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16202FE-BAB7-789D-FD59-FD325FAB39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4478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We get data from files, sensors, web connections, etc., which we want to analyze, print, graph, etc.  Sometimes, we want to produce such data. In this lecture, we look at C++’s basic mechanisms for reading and writing streams of data. We also discuss an interesting – apparently trivial – problem: how to read an integer.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1E2EB-0E76-E945-18AE-FB5956F80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3814AC6-B69E-24F6-9F28-F97E917F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ACD359E-AB10-4C4E-B344-4ED91C108F37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5B2DA17D-632C-33CA-E7E5-D87AED5C38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Simplified input loop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AD9E102E-1C26-A0C1-6239-478A52382F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9372600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void </a:t>
            </a:r>
            <a:r>
              <a:rPr lang="en-US" sz="2000" b="1" dirty="0" err="1"/>
              <a:t>fill_vector</a:t>
            </a:r>
            <a:r>
              <a:rPr lang="en-US" sz="2000" b="1" dirty="0"/>
              <a:t>(</a:t>
            </a:r>
            <a:r>
              <a:rPr lang="en-US" sz="2000" b="1" dirty="0" err="1"/>
              <a:t>istream</a:t>
            </a:r>
            <a:r>
              <a:rPr lang="en-US" sz="2000" b="1" dirty="0"/>
              <a:t>&amp; </a:t>
            </a:r>
            <a:r>
              <a:rPr lang="en-US" sz="2000" b="1" dirty="0" err="1"/>
              <a:t>ist</a:t>
            </a:r>
            <a:r>
              <a:rPr lang="en-US" sz="2000" b="1" dirty="0"/>
              <a:t>, vector&lt;</a:t>
            </a:r>
            <a:r>
              <a:rPr lang="en-US" sz="2000" b="1" dirty="0" err="1"/>
              <a:t>int</a:t>
            </a:r>
            <a:r>
              <a:rPr lang="en-US" sz="2000" b="1" dirty="0"/>
              <a:t>&gt;&amp; v, char terminator)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{ 		// </a:t>
            </a:r>
            <a:r>
              <a:rPr lang="en-US" sz="2000" i="1" dirty="0"/>
              <a:t>read integers from</a:t>
            </a:r>
            <a:r>
              <a:rPr lang="en-US" sz="2000" b="1" i="1" dirty="0"/>
              <a:t> </a:t>
            </a:r>
            <a:r>
              <a:rPr lang="en-US" sz="2000" b="1" i="1" dirty="0" err="1"/>
              <a:t>ist</a:t>
            </a:r>
            <a:r>
              <a:rPr lang="en-US" sz="2000" i="1" dirty="0"/>
              <a:t> into</a:t>
            </a:r>
            <a:r>
              <a:rPr lang="en-US" sz="2000" b="1" i="1" dirty="0"/>
              <a:t> v </a:t>
            </a:r>
            <a:r>
              <a:rPr lang="en-US" sz="2000" i="1" dirty="0"/>
              <a:t>until we reach</a:t>
            </a:r>
            <a:r>
              <a:rPr lang="en-US" sz="2000" b="1" i="1" dirty="0"/>
              <a:t> </a:t>
            </a:r>
            <a:r>
              <a:rPr lang="en-US" sz="2000" b="1" i="1" dirty="0" err="1"/>
              <a:t>eof</a:t>
            </a:r>
            <a:r>
              <a:rPr lang="en-US" sz="2000" b="1" i="1" dirty="0"/>
              <a:t>() </a:t>
            </a:r>
            <a:r>
              <a:rPr lang="en-US" sz="2000" i="1" dirty="0"/>
              <a:t>or</a:t>
            </a:r>
            <a:r>
              <a:rPr lang="en-US" sz="2000" b="1" i="1" dirty="0"/>
              <a:t> terminator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for (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b="1" dirty="0"/>
              <a:t>; </a:t>
            </a:r>
            <a:r>
              <a:rPr lang="en-US" sz="2000" b="1" dirty="0" err="1"/>
              <a:t>ist</a:t>
            </a:r>
            <a:r>
              <a:rPr lang="en-US" sz="2000" b="1" dirty="0"/>
              <a:t> &gt;&gt; </a:t>
            </a:r>
            <a:r>
              <a:rPr lang="en-US" sz="2000" b="1" dirty="0" err="1"/>
              <a:t>i</a:t>
            </a:r>
            <a:r>
              <a:rPr lang="en-US" sz="2000" b="1" dirty="0"/>
              <a:t>; 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</a:t>
            </a:r>
            <a:r>
              <a:rPr lang="en-US" sz="2000" b="1" dirty="0" err="1"/>
              <a:t>v.push_back</a:t>
            </a:r>
            <a:r>
              <a:rPr lang="en-US" sz="2000" b="1" dirty="0"/>
              <a:t>(</a:t>
            </a:r>
            <a:r>
              <a:rPr lang="en-US" sz="2000" b="1" dirty="0" err="1"/>
              <a:t>i</a:t>
            </a:r>
            <a:r>
              <a:rPr lang="en-US" sz="2000" b="1" dirty="0"/>
              <a:t>);</a:t>
            </a:r>
            <a:endParaRPr lang="en-US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/>
              <a:t>	</a:t>
            </a:r>
            <a:r>
              <a:rPr lang="en-US" sz="2000" b="1" dirty="0"/>
              <a:t>if (ist.eof()) return;	// </a:t>
            </a:r>
            <a:r>
              <a:rPr lang="en-US" sz="2000" i="1" dirty="0"/>
              <a:t>fine:</a:t>
            </a:r>
            <a:r>
              <a:rPr lang="en-US" sz="2000" b="1" i="1" dirty="0"/>
              <a:t> </a:t>
            </a:r>
            <a:r>
              <a:rPr lang="en-US" sz="2000" i="1" dirty="0"/>
              <a:t>we found the end of file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05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// </a:t>
            </a:r>
            <a:r>
              <a:rPr lang="en-US" sz="2000" i="1" dirty="0"/>
              <a:t>not </a:t>
            </a:r>
            <a:r>
              <a:rPr lang="en-US" sz="2000" b="1" i="1" dirty="0"/>
              <a:t>good()</a:t>
            </a:r>
            <a:r>
              <a:rPr lang="en-US" sz="2000" i="1" dirty="0"/>
              <a:t> and not </a:t>
            </a:r>
            <a:r>
              <a:rPr lang="en-US" sz="2000" b="1" i="1" dirty="0"/>
              <a:t>bad()</a:t>
            </a:r>
            <a:r>
              <a:rPr lang="en-US" sz="2000" i="1" dirty="0"/>
              <a:t> and not </a:t>
            </a:r>
            <a:r>
              <a:rPr lang="en-US" sz="2000" b="1" i="1" dirty="0" err="1"/>
              <a:t>eof</a:t>
            </a:r>
            <a:r>
              <a:rPr lang="en-US" sz="2000" b="1" i="1" dirty="0"/>
              <a:t>()</a:t>
            </a:r>
            <a:r>
              <a:rPr lang="en-US" sz="2000" i="1" dirty="0"/>
              <a:t>, </a:t>
            </a:r>
            <a:r>
              <a:rPr lang="en-US" sz="2000" b="1" i="1" dirty="0" err="1"/>
              <a:t>ist</a:t>
            </a:r>
            <a:r>
              <a:rPr lang="en-US" sz="2000" i="1" dirty="0"/>
              <a:t> must be </a:t>
            </a:r>
            <a:r>
              <a:rPr lang="en-US" sz="2000" b="1" i="1" dirty="0"/>
              <a:t>fail()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</a:t>
            </a:r>
            <a:r>
              <a:rPr lang="en-US" sz="2000" b="1" dirty="0" err="1"/>
              <a:t>ist.clear</a:t>
            </a:r>
            <a:r>
              <a:rPr lang="en-US" sz="2000" b="1" dirty="0"/>
              <a:t>();		// </a:t>
            </a:r>
            <a:r>
              <a:rPr lang="en-US" sz="2000" i="1" dirty="0"/>
              <a:t>clear stream state</a:t>
            </a:r>
            <a:endParaRPr lang="en-US" sz="2000" b="1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char c;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</a:t>
            </a:r>
            <a:r>
              <a:rPr lang="en-US" sz="2000" b="1" dirty="0" err="1"/>
              <a:t>ist</a:t>
            </a:r>
            <a:r>
              <a:rPr lang="en-US" sz="2000" b="1" dirty="0"/>
              <a:t> &gt;&gt; c;		// </a:t>
            </a:r>
            <a:r>
              <a:rPr lang="en-US" sz="2000" i="1" dirty="0"/>
              <a:t>read a character, hopefully </a:t>
            </a:r>
            <a:r>
              <a:rPr lang="en-US" sz="2000" b="1" i="1" dirty="0"/>
              <a:t>terminator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if (c != terminator) {	// </a:t>
            </a:r>
            <a:r>
              <a:rPr lang="en-US" sz="2000" i="1" dirty="0"/>
              <a:t>ouch: not the terminator, so we must fail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/>
              <a:t>		</a:t>
            </a:r>
            <a:r>
              <a:rPr lang="en-US" sz="2000" b="1" dirty="0" err="1"/>
              <a:t>ist.unget</a:t>
            </a:r>
            <a:r>
              <a:rPr lang="en-US" sz="2000" b="1" dirty="0"/>
              <a:t>();	// </a:t>
            </a:r>
            <a:r>
              <a:rPr lang="en-US" sz="2000" i="1" dirty="0"/>
              <a:t>maybe my caller can use that character</a:t>
            </a:r>
            <a:endParaRPr lang="en-US" sz="2000" b="1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</a:t>
            </a:r>
            <a:r>
              <a:rPr lang="en-US" sz="2000" b="1" dirty="0" err="1"/>
              <a:t>ist.clear</a:t>
            </a:r>
            <a:r>
              <a:rPr lang="en-US" sz="2000" b="1" dirty="0"/>
              <a:t>(</a:t>
            </a:r>
            <a:r>
              <a:rPr lang="en-US" sz="2000" b="1" dirty="0" err="1"/>
              <a:t>ios_base</a:t>
            </a:r>
            <a:r>
              <a:rPr lang="en-US" sz="2000" b="1" dirty="0"/>
              <a:t>::</a:t>
            </a:r>
            <a:r>
              <a:rPr lang="en-US" sz="2000" b="1" dirty="0" err="1"/>
              <a:t>failbit</a:t>
            </a:r>
            <a:r>
              <a:rPr lang="en-US" sz="2000" b="1" dirty="0"/>
              <a:t>);	// </a:t>
            </a:r>
            <a:r>
              <a:rPr lang="en-US" sz="2000" i="1" dirty="0"/>
              <a:t>set the state back to fail()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}</a:t>
            </a:r>
            <a:endParaRPr lang="en-US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1C7CD-2075-6492-2031-9AF87A692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EBD1DFB-8F24-FC4A-1C3A-D6ABEC29D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6097A58-100D-4588-AC6E-B1ABC103E89B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F78DC2A8-22DF-5F8E-93B1-1E83C880CE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Throw an exception for bad()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2B4917B-0323-7EE9-BFA6-702FE4C2FC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9448800" cy="41148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Often, we don’t want to try to recover from </a:t>
            </a:r>
            <a:r>
              <a:rPr lang="en-US" sz="2400" b="1" dirty="0"/>
              <a:t>fail</a:t>
            </a:r>
          </a:p>
          <a:p>
            <a:pPr lvl="1">
              <a:defRPr/>
            </a:pPr>
            <a:r>
              <a:rPr lang="en-US" sz="2000" dirty="0"/>
              <a:t>E.g., file-read format error</a:t>
            </a:r>
          </a:p>
          <a:p>
            <a:pPr eaLnBrk="1" hangingPunct="1">
              <a:buFontTx/>
              <a:buNone/>
              <a:defRPr/>
            </a:pPr>
            <a:endParaRPr lang="en-US" sz="2000" b="1" dirty="0"/>
          </a:p>
          <a:p>
            <a:pPr eaLnBrk="1" hangingPunct="1">
              <a:buFontTx/>
              <a:buNone/>
              <a:defRPr/>
            </a:pPr>
            <a:r>
              <a:rPr lang="en-US" sz="2000" b="1" dirty="0" err="1"/>
              <a:t>ist.exceptions</a:t>
            </a:r>
            <a:r>
              <a:rPr lang="en-US" sz="2000" b="1" dirty="0"/>
              <a:t>(</a:t>
            </a:r>
            <a:r>
              <a:rPr lang="en-US" sz="2000" b="1" dirty="0" err="1"/>
              <a:t>ist.exceptions</a:t>
            </a:r>
            <a:r>
              <a:rPr lang="en-US" sz="2000" b="1" dirty="0"/>
              <a:t>()|</a:t>
            </a:r>
            <a:r>
              <a:rPr lang="en-US" sz="2000" b="1" dirty="0" err="1"/>
              <a:t>ios_base</a:t>
            </a:r>
            <a:r>
              <a:rPr lang="en-US" sz="2000" b="1" dirty="0"/>
              <a:t>::</a:t>
            </a:r>
            <a:r>
              <a:rPr lang="en-US" sz="2000" b="1" dirty="0" err="1"/>
              <a:t>badbit</a:t>
            </a:r>
            <a:r>
              <a:rPr lang="en-US" sz="2000" b="1" dirty="0"/>
              <a:t> ()|</a:t>
            </a:r>
            <a:r>
              <a:rPr lang="en-US" sz="2000" b="1" dirty="0" err="1"/>
              <a:t>ios_base</a:t>
            </a:r>
            <a:r>
              <a:rPr lang="en-US" sz="2000" b="1" dirty="0"/>
              <a:t>::</a:t>
            </a:r>
            <a:r>
              <a:rPr lang="en-US" sz="2000" b="1" dirty="0" err="1"/>
              <a:t>failbit</a:t>
            </a:r>
            <a:r>
              <a:rPr lang="en-US" sz="2000" b="1" dirty="0"/>
              <a:t>);</a:t>
            </a:r>
            <a:endParaRPr lang="en-US" sz="2000" dirty="0"/>
          </a:p>
          <a:p>
            <a:pPr eaLnBrk="1" hangingPunct="1">
              <a:buFontTx/>
              <a:buNone/>
              <a:defRPr/>
            </a:pPr>
            <a:endParaRPr lang="en-US" sz="2000" dirty="0"/>
          </a:p>
          <a:p>
            <a:pPr eaLnBrk="1" hangingPunct="1">
              <a:buFontTx/>
              <a:buNone/>
              <a:defRPr/>
            </a:pPr>
            <a:r>
              <a:rPr lang="en-US" sz="2000" dirty="0"/>
              <a:t>Given that, we can simplify our input loop to the simple and obvious:</a:t>
            </a:r>
          </a:p>
          <a:p>
            <a:pPr eaLnBrk="1" hangingPunct="1">
              <a:buFontTx/>
              <a:buNone/>
              <a:defRPr/>
            </a:pPr>
            <a:endParaRPr lang="en-US" sz="2000" dirty="0"/>
          </a:p>
          <a:p>
            <a:pPr marL="342900" lvl="1" indent="0">
              <a:buNone/>
            </a:pPr>
            <a:r>
              <a:rPr lang="en-US" sz="2000" b="1" i="0" u="none" strike="noStrike" baseline="0" dirty="0"/>
              <a:t>void </a:t>
            </a:r>
            <a:r>
              <a:rPr lang="en-US" sz="2000" b="1" i="0" u="none" strike="noStrike" baseline="0" dirty="0" err="1"/>
              <a:t>fill_vector</a:t>
            </a:r>
            <a:r>
              <a:rPr lang="en-US" sz="2000" b="1" i="0" u="none" strike="noStrike" baseline="0" dirty="0"/>
              <a:t>(</a:t>
            </a:r>
            <a:r>
              <a:rPr lang="en-US" sz="2000" b="1" i="0" u="none" strike="noStrike" baseline="0" dirty="0" err="1"/>
              <a:t>istream</a:t>
            </a:r>
            <a:r>
              <a:rPr lang="en-US" sz="2000" b="1" i="0" u="none" strike="noStrike" baseline="0" dirty="0"/>
              <a:t>&amp; </a:t>
            </a:r>
            <a:r>
              <a:rPr lang="en-US" sz="2000" b="1" i="0" u="none" strike="noStrike" baseline="0" dirty="0" err="1"/>
              <a:t>ist</a:t>
            </a:r>
            <a:r>
              <a:rPr lang="en-US" sz="2000" b="1" i="0" u="none" strike="noStrike" baseline="0" dirty="0"/>
              <a:t>, vector&lt;int&gt;&amp; v)</a:t>
            </a:r>
          </a:p>
          <a:p>
            <a:pPr marL="342900" lvl="1" indent="0">
              <a:buNone/>
            </a:pPr>
            <a:r>
              <a:rPr lang="en-US" sz="2000" b="1" i="0" u="none" strike="noStrike" baseline="0" dirty="0"/>
              <a:t>	// </a:t>
            </a:r>
            <a:r>
              <a:rPr lang="en-US" sz="2000" b="0" i="1" u="none" strike="noStrike" baseline="0" dirty="0"/>
              <a:t>read integers from </a:t>
            </a:r>
            <a:r>
              <a:rPr lang="en-US" sz="2000" b="0" i="1" u="none" strike="noStrike" baseline="0" dirty="0" err="1"/>
              <a:t>ist</a:t>
            </a:r>
            <a:r>
              <a:rPr lang="en-US" sz="2000" b="0" i="1" u="none" strike="noStrike" baseline="0" dirty="0"/>
              <a:t> into v until we reach </a:t>
            </a:r>
            <a:r>
              <a:rPr lang="en-US" sz="2000" b="0" i="1" u="none" strike="noStrike" baseline="0" dirty="0" err="1"/>
              <a:t>eof</a:t>
            </a:r>
            <a:r>
              <a:rPr lang="en-US" sz="2000" b="0" i="1" u="none" strike="noStrike" baseline="0" dirty="0"/>
              <a:t>()</a:t>
            </a:r>
          </a:p>
          <a:p>
            <a:pPr marL="342900" lvl="1" indent="0">
              <a:buNone/>
            </a:pPr>
            <a:r>
              <a:rPr lang="en-US" sz="2000" b="1" i="0" u="none" strike="noStrike" baseline="0" dirty="0"/>
              <a:t>{</a:t>
            </a:r>
          </a:p>
          <a:p>
            <a:pPr marL="342900" lvl="1" indent="0">
              <a:buNone/>
            </a:pPr>
            <a:r>
              <a:rPr lang="de-DE" sz="2000" b="1" i="0" u="none" strike="noStrike" baseline="0" dirty="0"/>
              <a:t>	</a:t>
            </a:r>
            <a:r>
              <a:rPr lang="de-DE" sz="2000" b="1" i="0" u="none" strike="noStrike" baseline="0" dirty="0" err="1"/>
              <a:t>for</a:t>
            </a:r>
            <a:r>
              <a:rPr lang="de-DE" sz="2000" b="1" i="0" u="none" strike="noStrike" baseline="0" dirty="0"/>
              <a:t> (</a:t>
            </a:r>
            <a:r>
              <a:rPr lang="de-DE" sz="2000" b="1" i="0" u="none" strike="noStrike" baseline="0" dirty="0" err="1"/>
              <a:t>int</a:t>
            </a:r>
            <a:r>
              <a:rPr lang="de-DE" sz="2000" b="1" i="0" u="none" strike="noStrike" baseline="0" dirty="0"/>
              <a:t> x; ist&gt;&gt;x; )</a:t>
            </a:r>
          </a:p>
          <a:p>
            <a:pPr marL="342900" lvl="1" indent="0">
              <a:buNone/>
            </a:pPr>
            <a:r>
              <a:rPr lang="en-US" sz="2000" b="1" i="0" u="none" strike="noStrike" baseline="0" dirty="0"/>
              <a:t>		</a:t>
            </a:r>
            <a:r>
              <a:rPr lang="en-US" sz="2000" b="1" i="0" u="none" strike="noStrike" baseline="0" dirty="0" err="1"/>
              <a:t>v.push_back</a:t>
            </a:r>
            <a:r>
              <a:rPr lang="en-US" sz="2000" b="1" i="0" u="none" strike="noStrike" baseline="0" dirty="0"/>
              <a:t>(x);</a:t>
            </a:r>
          </a:p>
          <a:p>
            <a:pPr marL="342900" lvl="1" indent="0">
              <a:buNone/>
            </a:pPr>
            <a:r>
              <a:rPr lang="en-US" sz="2000" b="1" i="0" u="none" strike="noStrike" baseline="0" dirty="0"/>
              <a:t>}</a:t>
            </a:r>
            <a:endParaRPr lang="en-US" sz="2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F358C-91CA-9153-8811-57156AC3F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0730F71-D508-883D-B88F-5F7D7B563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125FBE-2E1C-432B-947C-A7A3952EFFE6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0544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D7450155-C64F-6C3E-3FD7-120F52E68B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Reading a single value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BE040091-2E93-6362-7DB1-B1AE8C6500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9372600" cy="45720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None/>
              <a:defRPr/>
            </a:pPr>
            <a:r>
              <a:rPr lang="en-US" sz="2000" b="1" dirty="0"/>
              <a:t>// </a:t>
            </a:r>
            <a:r>
              <a:rPr lang="en-US" sz="2000" i="1" dirty="0"/>
              <a:t>first simple and flawed attempt:</a:t>
            </a:r>
          </a:p>
          <a:p>
            <a:pPr marL="533400" indent="-533400">
              <a:lnSpc>
                <a:spcPct val="80000"/>
              </a:lnSpc>
              <a:buNone/>
              <a:defRPr/>
            </a:pPr>
            <a:r>
              <a:rPr lang="en-US" sz="2000" b="1" dirty="0" err="1"/>
              <a:t>cout</a:t>
            </a:r>
            <a:r>
              <a:rPr lang="en-US" sz="2000" b="1" dirty="0"/>
              <a:t> &lt;&lt; "Please enter an integer in the range 1 to 10 (inclusive):\n";</a:t>
            </a:r>
          </a:p>
          <a:p>
            <a:pPr marL="533400" indent="-533400">
              <a:lnSpc>
                <a:spcPct val="80000"/>
              </a:lnSpc>
              <a:buNone/>
              <a:defRPr/>
            </a:pPr>
            <a:r>
              <a:rPr lang="en-US" sz="2000" b="1" dirty="0" err="1"/>
              <a:t>int</a:t>
            </a:r>
            <a:r>
              <a:rPr lang="en-US" sz="2000" b="1" dirty="0"/>
              <a:t> n = 0;</a:t>
            </a:r>
          </a:p>
          <a:p>
            <a:pPr marL="533400" indent="-533400">
              <a:lnSpc>
                <a:spcPct val="80000"/>
              </a:lnSpc>
              <a:buNone/>
              <a:defRPr/>
            </a:pPr>
            <a:r>
              <a:rPr lang="en-US" sz="2000" b="1" dirty="0"/>
              <a:t>while (</a:t>
            </a:r>
            <a:r>
              <a:rPr lang="en-US" sz="2000" b="1" dirty="0" err="1"/>
              <a:t>cin</a:t>
            </a:r>
            <a:r>
              <a:rPr lang="en-US" sz="2000" b="1" dirty="0"/>
              <a:t>&gt;&gt;n) {			// </a:t>
            </a:r>
            <a:r>
              <a:rPr lang="en-US" sz="2000" i="1" dirty="0"/>
              <a:t>read</a:t>
            </a:r>
            <a:endParaRPr lang="en-US" sz="2000" b="1" i="1" dirty="0"/>
          </a:p>
          <a:p>
            <a:pPr marL="533400" indent="-533400">
              <a:lnSpc>
                <a:spcPct val="80000"/>
              </a:lnSpc>
              <a:buNone/>
              <a:defRPr/>
            </a:pPr>
            <a:r>
              <a:rPr lang="en-US" sz="2000" b="1" dirty="0"/>
              <a:t>	if   (1&lt;=n &amp;&amp; n&lt;=10) break;	//</a:t>
            </a:r>
            <a:r>
              <a:rPr lang="en-US" sz="2000" dirty="0"/>
              <a:t> </a:t>
            </a:r>
            <a:r>
              <a:rPr lang="en-US" sz="2000" i="1" dirty="0"/>
              <a:t>check range</a:t>
            </a:r>
            <a:endParaRPr lang="en-US" sz="2000" b="1" i="1" dirty="0"/>
          </a:p>
          <a:p>
            <a:pPr marL="533400" indent="-533400">
              <a:lnSpc>
                <a:spcPct val="80000"/>
              </a:lnSpc>
              <a:buNone/>
              <a:defRPr/>
            </a:pPr>
            <a:r>
              <a:rPr lang="en-US" sz="2000" b="1" dirty="0"/>
              <a:t>	</a:t>
            </a:r>
            <a:r>
              <a:rPr lang="en-US" sz="2000" b="1" dirty="0" err="1"/>
              <a:t>cout</a:t>
            </a:r>
            <a:r>
              <a:rPr lang="en-US" sz="2000" b="1" dirty="0"/>
              <a:t> &lt;&lt; "Sorry, "</a:t>
            </a:r>
          </a:p>
          <a:p>
            <a:pPr marL="533400" indent="-533400">
              <a:lnSpc>
                <a:spcPct val="80000"/>
              </a:lnSpc>
              <a:buNone/>
              <a:defRPr/>
            </a:pPr>
            <a:r>
              <a:rPr lang="en-US" sz="2000" b="1" dirty="0"/>
              <a:t>		  &lt;&lt; n</a:t>
            </a:r>
          </a:p>
          <a:p>
            <a:pPr marL="533400" indent="-533400">
              <a:lnSpc>
                <a:spcPct val="80000"/>
              </a:lnSpc>
              <a:buNone/>
              <a:defRPr/>
            </a:pPr>
            <a:r>
              <a:rPr lang="en-US" sz="2000" b="1" dirty="0"/>
              <a:t>		  &lt;&lt; " is not in the [1:10] range; please try again\n";</a:t>
            </a:r>
          </a:p>
          <a:p>
            <a:pPr marL="533400" indent="-533400">
              <a:lnSpc>
                <a:spcPct val="80000"/>
              </a:lnSpc>
              <a:buNone/>
              <a:defRPr/>
            </a:pPr>
            <a:r>
              <a:rPr lang="en-US" sz="2000" b="1" dirty="0"/>
              <a:t>}</a:t>
            </a:r>
          </a:p>
          <a:p>
            <a:pPr marL="533400" indent="-533400">
              <a:lnSpc>
                <a:spcPct val="80000"/>
              </a:lnSpc>
              <a:buNone/>
              <a:defRPr/>
            </a:pPr>
            <a:endParaRPr lang="en-US" sz="800" b="1" dirty="0"/>
          </a:p>
          <a:p>
            <a:pPr marL="533400" indent="-533400">
              <a:lnSpc>
                <a:spcPct val="80000"/>
              </a:lnSpc>
              <a:buNone/>
              <a:defRPr/>
            </a:pPr>
            <a:r>
              <a:rPr lang="en-US" sz="2000" b="1" dirty="0"/>
              <a:t>// </a:t>
            </a:r>
            <a:r>
              <a:rPr lang="en-US" sz="2000" i="1" dirty="0"/>
              <a:t>use n here</a:t>
            </a:r>
          </a:p>
          <a:p>
            <a:pPr marL="533400" indent="-533400">
              <a:lnSpc>
                <a:spcPct val="80000"/>
              </a:lnSpc>
              <a:buNone/>
              <a:defRPr/>
            </a:pPr>
            <a:endParaRPr lang="en-US" sz="1600" b="1" dirty="0"/>
          </a:p>
          <a:p>
            <a:pPr marL="533400" indent="-533400">
              <a:lnSpc>
                <a:spcPct val="80000"/>
              </a:lnSpc>
              <a:defRPr/>
            </a:pPr>
            <a:r>
              <a:rPr lang="en-US" sz="2400" dirty="0"/>
              <a:t>Three kinds of problems are possible</a:t>
            </a:r>
          </a:p>
          <a:p>
            <a:pPr marL="914400" lvl="1" indent="-457200">
              <a:lnSpc>
                <a:spcPct val="80000"/>
              </a:lnSpc>
              <a:defRPr/>
            </a:pPr>
            <a:r>
              <a:rPr lang="en-US" sz="2000" dirty="0"/>
              <a:t>the user types an out-of-range value</a:t>
            </a:r>
          </a:p>
          <a:p>
            <a:pPr marL="914400" lvl="1" indent="-457200">
              <a:lnSpc>
                <a:spcPct val="80000"/>
              </a:lnSpc>
              <a:defRPr/>
            </a:pPr>
            <a:r>
              <a:rPr lang="en-US" sz="2000" dirty="0"/>
              <a:t>getting no value (end of file)</a:t>
            </a:r>
          </a:p>
          <a:p>
            <a:pPr marL="914400" lvl="1" indent="-457200">
              <a:lnSpc>
                <a:spcPct val="80000"/>
              </a:lnSpc>
              <a:defRPr/>
            </a:pPr>
            <a:r>
              <a:rPr lang="en-US" sz="2000" dirty="0"/>
              <a:t>the user types something of the wrong type (here, not an integer)</a:t>
            </a:r>
            <a:endParaRPr lang="en-US" sz="16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CA963-8D60-3E94-97C0-97C09B3E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8E7EEEF-28D8-944B-CCCA-AFA5BD927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B0D5107-8B2A-4247-A656-FB950B4C2531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405DE568-F2E9-FF7C-A30A-19BAA037EE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Reading a single value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3A3D670B-8E09-16C5-4562-8E91DA2E02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9372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What do we want to do in those three cases? </a:t>
            </a:r>
          </a:p>
          <a:p>
            <a:pPr lvl="1" eaLnBrk="1" hangingPunct="1">
              <a:defRPr/>
            </a:pPr>
            <a:r>
              <a:rPr lang="en-US" sz="2400" dirty="0"/>
              <a:t>handle the problem in the code doing the read?</a:t>
            </a:r>
          </a:p>
          <a:p>
            <a:pPr lvl="1" eaLnBrk="1" hangingPunct="1">
              <a:defRPr/>
            </a:pPr>
            <a:r>
              <a:rPr lang="en-US" sz="2400" dirty="0"/>
              <a:t>throw an exception to let someone else handle the problem (potentially terminating the program)?</a:t>
            </a:r>
          </a:p>
          <a:p>
            <a:pPr lvl="1" eaLnBrk="1" hangingPunct="1">
              <a:defRPr/>
            </a:pPr>
            <a:r>
              <a:rPr lang="en-US" sz="2400" dirty="0"/>
              <a:t>ignore the problem?</a:t>
            </a:r>
          </a:p>
          <a:p>
            <a:pPr lvl="1" eaLnBrk="1" hangingPunct="1">
              <a:defRPr/>
            </a:pPr>
            <a:endParaRPr lang="en-US" sz="2400" dirty="0"/>
          </a:p>
          <a:p>
            <a:pPr lvl="1" eaLnBrk="1" hangingPunct="1">
              <a:defRPr/>
            </a:pPr>
            <a:r>
              <a:rPr lang="en-US" sz="2400" dirty="0"/>
              <a:t>Reading a single value</a:t>
            </a:r>
          </a:p>
          <a:p>
            <a:pPr lvl="2" eaLnBrk="1" hangingPunct="1">
              <a:defRPr/>
            </a:pPr>
            <a:r>
              <a:rPr lang="en-US" sz="2000" dirty="0"/>
              <a:t>Is something we often do many times</a:t>
            </a:r>
          </a:p>
          <a:p>
            <a:pPr lvl="2" eaLnBrk="1" hangingPunct="1">
              <a:defRPr/>
            </a:pPr>
            <a:r>
              <a:rPr lang="en-US" sz="2000" dirty="0"/>
              <a:t>We want a solution that’s very simple to use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F53965-DF5A-42AC-7315-B43C0E644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7CF913D-2BD2-6F50-755B-B3940A3C8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9AB6FF-5DF9-4F2B-8F5A-2839F64E8F67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83500516-D22A-83CB-F944-520ED80ED5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Handle everything: </a:t>
            </a:r>
            <a:r>
              <a:rPr lang="en-US" dirty="0">
                <a:solidFill>
                  <a:srgbClr val="FF0000"/>
                </a:solidFill>
              </a:rPr>
              <a:t>What a mess!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EECFCE35-A65D-E080-1E4D-1258F59549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066800"/>
            <a:ext cx="96012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 err="1"/>
              <a:t>cout</a:t>
            </a:r>
            <a:r>
              <a:rPr lang="en-US" sz="1800" b="1" dirty="0"/>
              <a:t> &lt;&lt; "Please enter an integer in the range 1 to 10 (inclusive):\n";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1800" b="1" dirty="0"/>
              <a:t>int n = 0;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1800" b="1" dirty="0"/>
              <a:t>while (cin &gt;&gt; n)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1800" b="1" dirty="0"/>
              <a:t>	</a:t>
            </a:r>
            <a:r>
              <a:rPr lang="en-US" sz="1800" b="1" dirty="0"/>
              <a:t>if (</a:t>
            </a:r>
            <a:r>
              <a:rPr lang="en-US" sz="1800" b="1" dirty="0" err="1"/>
              <a:t>cin</a:t>
            </a:r>
            <a:r>
              <a:rPr lang="en-US" sz="1800" b="1" dirty="0"/>
              <a:t>) {	// </a:t>
            </a:r>
            <a:r>
              <a:rPr lang="en-US" sz="1800" i="1" dirty="0"/>
              <a:t>we got an integer; now check it:</a:t>
            </a:r>
            <a:endParaRPr lang="en-US" sz="1800" b="1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/>
              <a:t>		if (1&lt;=n &amp;&amp; n&lt;=10) break;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/>
              <a:t>		</a:t>
            </a:r>
            <a:r>
              <a:rPr lang="en-US" sz="1800" b="1" dirty="0" err="1"/>
              <a:t>cout</a:t>
            </a:r>
            <a:r>
              <a:rPr lang="en-US" sz="1800" b="1" dirty="0"/>
              <a:t> &lt;&lt; "Sorry, " &lt;&lt; n &lt;&lt; " is not in the [1:10] range; please try again\n";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/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/>
              <a:t>	else if (</a:t>
            </a:r>
            <a:r>
              <a:rPr lang="en-US" sz="1800" b="1" dirty="0" err="1"/>
              <a:t>cin.fail</a:t>
            </a:r>
            <a:r>
              <a:rPr lang="en-US" sz="1800" b="1" dirty="0"/>
              <a:t>()) {	// </a:t>
            </a:r>
            <a:r>
              <a:rPr lang="en-US" sz="1800" i="1" dirty="0"/>
              <a:t>we found something that wasn’t an integer</a:t>
            </a:r>
            <a:endParaRPr lang="en-US" sz="1800" b="1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/>
              <a:t>		</a:t>
            </a:r>
            <a:r>
              <a:rPr lang="en-US" sz="1800" b="1" dirty="0" err="1"/>
              <a:t>cin.clear</a:t>
            </a:r>
            <a:r>
              <a:rPr lang="en-US" sz="1800" b="1" dirty="0"/>
              <a:t>();	// </a:t>
            </a:r>
            <a:r>
              <a:rPr lang="en-US" sz="1800" i="1" dirty="0"/>
              <a:t>we’d like to look at the characters</a:t>
            </a:r>
            <a:endParaRPr lang="en-US" sz="1800" b="1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/>
              <a:t>		</a:t>
            </a:r>
            <a:r>
              <a:rPr lang="en-US" sz="1800" b="1" dirty="0" err="1"/>
              <a:t>cout</a:t>
            </a:r>
            <a:r>
              <a:rPr lang="en-US" sz="1800" b="1" dirty="0"/>
              <a:t> &lt;&lt; "Sorry, that was not a number; please try again\n";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800" b="1" dirty="0"/>
              <a:t>		for (char </a:t>
            </a:r>
            <a:r>
              <a:rPr lang="en-US" sz="1800" b="1" dirty="0" err="1"/>
              <a:t>ch</a:t>
            </a:r>
            <a:r>
              <a:rPr lang="en-US" sz="1800" b="1" dirty="0"/>
              <a:t>; </a:t>
            </a:r>
            <a:r>
              <a:rPr lang="en-US" sz="1800" b="1" dirty="0" err="1"/>
              <a:t>cin</a:t>
            </a:r>
            <a:r>
              <a:rPr lang="en-US" sz="1800" b="1" dirty="0"/>
              <a:t>&gt;&gt;</a:t>
            </a:r>
            <a:r>
              <a:rPr lang="en-US" sz="1800" b="1" dirty="0" err="1"/>
              <a:t>ch</a:t>
            </a:r>
            <a:r>
              <a:rPr lang="en-US" sz="1800" b="1" dirty="0"/>
              <a:t> &amp;&amp; !</a:t>
            </a:r>
            <a:r>
              <a:rPr lang="en-US" sz="1800" b="1" dirty="0" err="1"/>
              <a:t>isdigit</a:t>
            </a:r>
            <a:r>
              <a:rPr lang="en-US" sz="1800" b="1" dirty="0"/>
              <a:t>(</a:t>
            </a:r>
            <a:r>
              <a:rPr lang="en-US" sz="1800" b="1" dirty="0" err="1"/>
              <a:t>ch</a:t>
            </a:r>
            <a:r>
              <a:rPr lang="en-US" sz="1800" b="1" dirty="0"/>
              <a:t>); )  /*</a:t>
            </a:r>
            <a:r>
              <a:rPr lang="en-US" sz="1800" b="1" i="1" dirty="0"/>
              <a:t> </a:t>
            </a:r>
            <a:r>
              <a:rPr lang="en-US" sz="1800" i="1" dirty="0"/>
              <a:t>nothing</a:t>
            </a:r>
            <a:r>
              <a:rPr lang="en-US" sz="1800" b="1" i="1" dirty="0"/>
              <a:t> </a:t>
            </a:r>
            <a:r>
              <a:rPr lang="en-US" sz="1800" b="1" dirty="0"/>
              <a:t>*/</a:t>
            </a:r>
            <a:r>
              <a:rPr lang="en-US" sz="1800" b="1" i="1" dirty="0"/>
              <a:t> </a:t>
            </a:r>
            <a:r>
              <a:rPr lang="en-US" sz="1800" b="1" dirty="0"/>
              <a:t>;	// </a:t>
            </a:r>
            <a:r>
              <a:rPr lang="en-US" sz="1800" i="1" dirty="0"/>
              <a:t>throw away non-digits</a:t>
            </a:r>
            <a:r>
              <a:rPr lang="en-US" sz="1800" b="1" dirty="0"/>
              <a:t>		if (!</a:t>
            </a:r>
            <a:r>
              <a:rPr lang="en-US" sz="1800" b="1" dirty="0" err="1"/>
              <a:t>cin</a:t>
            </a:r>
            <a:r>
              <a:rPr lang="en-US" sz="1800" b="1" dirty="0"/>
              <a:t>) error("no input"); 	// </a:t>
            </a:r>
            <a:r>
              <a:rPr lang="en-US" sz="1800" i="1" dirty="0"/>
              <a:t>we didn’t find a digit: give up</a:t>
            </a:r>
            <a:endParaRPr lang="en-US" sz="1800" b="1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/>
              <a:t>		</a:t>
            </a:r>
            <a:r>
              <a:rPr lang="en-US" sz="1800" b="1" dirty="0" err="1"/>
              <a:t>cin.unget</a:t>
            </a:r>
            <a:r>
              <a:rPr lang="en-US" sz="1800" b="1" dirty="0"/>
              <a:t>();	</a:t>
            </a:r>
            <a:r>
              <a:rPr lang="en-US" sz="1800" dirty="0"/>
              <a:t>// </a:t>
            </a:r>
            <a:r>
              <a:rPr lang="en-US" sz="1800" i="1" dirty="0"/>
              <a:t>put the digit back, so that we can read the number</a:t>
            </a:r>
            <a:endParaRPr lang="en-US" sz="1800" b="1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/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/>
              <a:t>	else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/>
              <a:t>		error("no input");	// </a:t>
            </a:r>
            <a:r>
              <a:rPr lang="en-US" sz="1800" i="1" dirty="0" err="1"/>
              <a:t>eof</a:t>
            </a:r>
            <a:r>
              <a:rPr lang="en-US" sz="1800" i="1" dirty="0"/>
              <a:t> or bad: give up</a:t>
            </a:r>
            <a:endParaRPr lang="en-US" sz="1800" b="1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/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/>
              <a:t>//</a:t>
            </a:r>
            <a:r>
              <a:rPr lang="en-US" sz="1800" b="1" dirty="0"/>
              <a:t> </a:t>
            </a:r>
            <a:r>
              <a:rPr lang="en-US" sz="1800" i="1" dirty="0"/>
              <a:t>if we get here n is in [1:10]</a:t>
            </a:r>
            <a:endParaRPr lang="en-US" sz="1800" b="1" i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95D35-F3E7-5705-59D7-B22CEB640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1A63851-1481-5C51-F9B0-2D2413A8B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5C10E13-8190-458A-9E19-493B3B52966E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25A32A72-397B-2741-F601-DF16AB2293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38100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The mess: </a:t>
            </a:r>
            <a:r>
              <a:rPr lang="en-US" sz="3600" dirty="0"/>
              <a:t>trying to do everything at once</a:t>
            </a:r>
            <a:endParaRPr lang="en-US" sz="4000" dirty="0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8BC9300B-275B-E7AD-0A43-8E1DB2F099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9372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Problem: We have all mixed together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reading values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prompting the user for input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writing error messages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skipping past “bad” input characters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testing the input against a range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Solution: Split it up into logically separate parts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ABC04-31D9-8D0D-7733-0A1D1B0D0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6D9E140-1669-F2D8-2366-9FC0E583C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BD2458B-B153-4635-840C-6C5A1A575469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D3F3819B-246F-7D7A-53CC-3C806A2464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What do we want?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8E9A650C-3E78-EDC0-8395-99B6B98952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11201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What logical parts do we what?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b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b="1" dirty="0" err="1"/>
              <a:t>get_int</a:t>
            </a:r>
            <a:r>
              <a:rPr lang="en-US" sz="2000" b="1" dirty="0"/>
              <a:t>(</a:t>
            </a:r>
            <a:r>
              <a:rPr lang="en-US" sz="2000" b="1" dirty="0" err="1"/>
              <a:t>int</a:t>
            </a:r>
            <a:r>
              <a:rPr lang="en-US" sz="2000" b="1" dirty="0"/>
              <a:t> low, </a:t>
            </a:r>
            <a:r>
              <a:rPr lang="en-US" sz="2000" b="1" dirty="0" err="1"/>
              <a:t>int</a:t>
            </a:r>
            <a:r>
              <a:rPr lang="en-US" sz="2000" b="1" dirty="0"/>
              <a:t> high);   // </a:t>
            </a:r>
            <a:r>
              <a:rPr lang="en-US" sz="2000" i="1" dirty="0"/>
              <a:t>read an </a:t>
            </a:r>
            <a:r>
              <a:rPr lang="en-US" sz="2000" i="1" dirty="0" err="1"/>
              <a:t>int</a:t>
            </a:r>
            <a:r>
              <a:rPr lang="en-US" sz="2000" i="1" dirty="0"/>
              <a:t> in [</a:t>
            </a:r>
            <a:r>
              <a:rPr lang="en-US" sz="2000" b="1" i="1" dirty="0"/>
              <a:t>low</a:t>
            </a:r>
            <a:r>
              <a:rPr lang="en-US" sz="2000" i="1" dirty="0"/>
              <a:t>..</a:t>
            </a:r>
            <a:r>
              <a:rPr lang="en-US" sz="2000" b="1" i="1" dirty="0"/>
              <a:t>high</a:t>
            </a:r>
            <a:r>
              <a:rPr lang="en-US" sz="2000" i="1" dirty="0"/>
              <a:t>] from </a:t>
            </a:r>
            <a:r>
              <a:rPr lang="en-US" sz="2000" b="1" i="1" dirty="0" err="1"/>
              <a:t>cin</a:t>
            </a:r>
            <a:endParaRPr lang="en-US" sz="2000" b="1" i="1" dirty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b="1" i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int </a:t>
            </a:r>
            <a:r>
              <a:rPr lang="en-US" sz="2000" b="1" dirty="0" err="1"/>
              <a:t>get_int</a:t>
            </a:r>
            <a:r>
              <a:rPr lang="en-US" sz="2000" b="1" dirty="0"/>
              <a:t>();		// </a:t>
            </a:r>
            <a:r>
              <a:rPr lang="en-US" sz="2000" i="1" dirty="0"/>
              <a:t>read an int from </a:t>
            </a:r>
            <a:r>
              <a:rPr lang="en-US" sz="2000" b="1" i="1" dirty="0" err="1"/>
              <a:t>cin</a:t>
            </a:r>
            <a:r>
              <a:rPr lang="en-US" sz="2000" dirty="0"/>
              <a:t> </a:t>
            </a:r>
            <a:r>
              <a:rPr lang="en-US" sz="2000" i="1" dirty="0"/>
              <a:t>so that we can check the range</a:t>
            </a:r>
            <a:r>
              <a:rPr lang="en-US" sz="2000" b="1" i="1" dirty="0"/>
              <a:t> int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b="1" i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void </a:t>
            </a:r>
            <a:r>
              <a:rPr lang="en-US" sz="2000" b="1" dirty="0" err="1"/>
              <a:t>skip_to_int</a:t>
            </a:r>
            <a:r>
              <a:rPr lang="en-US" sz="2000" b="1" dirty="0"/>
              <a:t>()</a:t>
            </a:r>
            <a:r>
              <a:rPr lang="en-US" sz="2000" dirty="0"/>
              <a:t>;		</a:t>
            </a:r>
            <a:r>
              <a:rPr lang="en-US" sz="2000" b="1" dirty="0"/>
              <a:t>//</a:t>
            </a:r>
            <a:r>
              <a:rPr lang="en-US" sz="2000" dirty="0"/>
              <a:t> </a:t>
            </a:r>
            <a:r>
              <a:rPr lang="en-US" sz="2000" i="1" dirty="0"/>
              <a:t>we found some “garbage” character</a:t>
            </a:r>
            <a:r>
              <a:rPr lang="en-US" sz="2000" dirty="0"/>
              <a:t>  </a:t>
            </a:r>
            <a:r>
              <a:rPr lang="en-US" sz="2000" i="1" dirty="0"/>
              <a:t>so skip until we find an int</a:t>
            </a:r>
            <a:endParaRPr lang="en-US" sz="2000" b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Separate functions that do the logically separate actions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684A0-140D-6DE0-33D0-10D215AE4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8768D79-C52A-58D9-26DF-EB2DCB376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1686DED-3E88-4E55-8784-514602CEA8F1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E3827457-1C21-C980-43B7-DA6E797547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Skip “garbage”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B5B97399-2F07-C2B0-2C7B-B74D3BF18C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107442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void </a:t>
            </a:r>
            <a:r>
              <a:rPr lang="en-US" sz="2000" b="1" dirty="0" err="1"/>
              <a:t>skip_to_int</a:t>
            </a:r>
            <a:r>
              <a:rPr lang="en-US" sz="2000" b="1" dirty="0"/>
              <a:t>()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if (</a:t>
            </a:r>
            <a:r>
              <a:rPr lang="en-US" sz="2000" b="1" dirty="0" err="1"/>
              <a:t>cin.fail</a:t>
            </a:r>
            <a:r>
              <a:rPr lang="en-US" sz="2000" b="1" dirty="0"/>
              <a:t>()) {		// </a:t>
            </a:r>
            <a:r>
              <a:rPr lang="en-US" sz="2000" i="1" dirty="0"/>
              <a:t>we found something that wasn’t an integer</a:t>
            </a:r>
            <a:endParaRPr lang="en-US" sz="2000" b="1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</a:t>
            </a:r>
            <a:r>
              <a:rPr lang="en-US" sz="2000" b="1" dirty="0" err="1"/>
              <a:t>cin.clear</a:t>
            </a:r>
            <a:r>
              <a:rPr lang="en-US" sz="2000" b="1" dirty="0"/>
              <a:t>();	// </a:t>
            </a:r>
            <a:r>
              <a:rPr lang="en-US" sz="2000" i="1" dirty="0"/>
              <a:t>we’d like to look at the characters</a:t>
            </a:r>
            <a:endParaRPr lang="en-US" sz="2000" b="1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for(char </a:t>
            </a:r>
            <a:r>
              <a:rPr lang="en-US" sz="2000" b="1" dirty="0" err="1"/>
              <a:t>ch</a:t>
            </a:r>
            <a:r>
              <a:rPr lang="en-US" sz="2000" b="1" dirty="0"/>
              <a:t>; </a:t>
            </a:r>
            <a:r>
              <a:rPr lang="en-US" sz="2000" b="1" dirty="0" err="1"/>
              <a:t>cin</a:t>
            </a:r>
            <a:r>
              <a:rPr lang="en-US" sz="2000" b="1" dirty="0"/>
              <a:t>&gt;&gt;</a:t>
            </a:r>
            <a:r>
              <a:rPr lang="en-US" sz="2000" b="1" dirty="0" err="1"/>
              <a:t>ch</a:t>
            </a:r>
            <a:r>
              <a:rPr lang="en-US" sz="2000" b="1" dirty="0"/>
              <a:t>; ) {		// </a:t>
            </a:r>
            <a:r>
              <a:rPr lang="en-US" sz="2000" i="1" dirty="0"/>
              <a:t>throw away non-digits</a:t>
            </a:r>
            <a:endParaRPr lang="en-US" sz="2000" b="1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	if (</a:t>
            </a:r>
            <a:r>
              <a:rPr lang="en-US" sz="2000" b="1" dirty="0" err="1"/>
              <a:t>isdigit</a:t>
            </a:r>
            <a:r>
              <a:rPr lang="en-US" sz="2000" b="1" dirty="0"/>
              <a:t>(</a:t>
            </a:r>
            <a:r>
              <a:rPr lang="en-US" sz="2000" b="1" dirty="0" err="1"/>
              <a:t>ch</a:t>
            </a:r>
            <a:r>
              <a:rPr lang="en-US" sz="2000" b="1" dirty="0"/>
              <a:t>) || </a:t>
            </a:r>
            <a:r>
              <a:rPr lang="en-US" sz="2000" b="1" dirty="0" err="1"/>
              <a:t>ch</a:t>
            </a:r>
            <a:r>
              <a:rPr lang="en-US" sz="2000" b="1" dirty="0"/>
              <a:t>=='-')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		</a:t>
            </a:r>
            <a:r>
              <a:rPr lang="en-US" sz="2000" b="1" dirty="0" err="1"/>
              <a:t>cin.unget</a:t>
            </a:r>
            <a:r>
              <a:rPr lang="en-US" sz="2000" b="1" dirty="0"/>
              <a:t>();	// </a:t>
            </a:r>
            <a:r>
              <a:rPr lang="en-US" sz="2000" i="1" dirty="0"/>
              <a:t>put the digit back,</a:t>
            </a:r>
            <a:r>
              <a:rPr lang="en-US" sz="2000" b="1" i="1" dirty="0"/>
              <a:t> </a:t>
            </a:r>
            <a:r>
              <a:rPr lang="en-US" sz="2000" i="1" dirty="0"/>
              <a:t>so that we can read the number</a:t>
            </a:r>
            <a:endParaRPr lang="en-US" sz="2000" b="1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		return;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	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error("no input");	// </a:t>
            </a:r>
            <a:r>
              <a:rPr lang="en-US" sz="2000" i="1" dirty="0" err="1"/>
              <a:t>eof</a:t>
            </a:r>
            <a:r>
              <a:rPr lang="en-US" sz="2000" i="1" dirty="0"/>
              <a:t> or bad: give up</a:t>
            </a:r>
            <a:endParaRPr lang="en-US" sz="2000" b="1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}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A05F8-5789-3806-A468-2D1939B74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080F4FC-360C-04D4-C715-8492B4021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6ACB643-3616-42AD-8F2B-60189AC2E7FA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0E46E42E-50B8-E7EF-335D-248E5F725A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Get (any) integer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C818117F-9761-0332-4F7F-671E119612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/>
              <a:t>int </a:t>
            </a:r>
            <a:r>
              <a:rPr lang="en-US" sz="2000" b="1" dirty="0" err="1"/>
              <a:t>get_int</a:t>
            </a:r>
            <a:r>
              <a:rPr lang="en-US" sz="2000" b="1" dirty="0"/>
              <a:t>()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/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/>
              <a:t>	int n = 0;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/>
              <a:t>	while (true) {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/>
              <a:t>		if (</a:t>
            </a:r>
            <a:r>
              <a:rPr lang="en-US" sz="2000" b="1" dirty="0" err="1"/>
              <a:t>cin</a:t>
            </a:r>
            <a:r>
              <a:rPr lang="en-US" sz="2000" b="1" dirty="0"/>
              <a:t> &gt;&gt; n)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/>
              <a:t>			return n; 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/>
              <a:t>		</a:t>
            </a:r>
            <a:r>
              <a:rPr lang="en-US" sz="2000" b="1" dirty="0" err="1"/>
              <a:t>cout</a:t>
            </a:r>
            <a:r>
              <a:rPr lang="en-US" sz="2000" b="1" dirty="0"/>
              <a:t> &lt;&lt; "Sorry, that was not a number; please try again\n";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/>
              <a:t>		</a:t>
            </a:r>
            <a:r>
              <a:rPr lang="en-US" sz="2000" b="1" dirty="0" err="1"/>
              <a:t>skip_to_int</a:t>
            </a:r>
            <a:r>
              <a:rPr lang="en-US" sz="2000" b="1" dirty="0"/>
              <a:t>();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/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/>
              <a:t>}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1DD30-BB15-C9C6-B800-6E598430A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34D27E4-EE16-D300-0826-157EB815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A82A920-5481-48D2-9AD5-4A404C6F8D60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EACF1A93-AC54-6E85-5B50-7EE91986E9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Get integer in range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93B08CF7-8046-9CDA-CD50-8CAF3E3037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9296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int </a:t>
            </a:r>
            <a:r>
              <a:rPr lang="en-US" sz="2000" b="1" dirty="0" err="1"/>
              <a:t>get_int</a:t>
            </a:r>
            <a:r>
              <a:rPr lang="en-US" sz="2000" b="1" dirty="0"/>
              <a:t>(int low, int high)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</a:t>
            </a:r>
            <a:r>
              <a:rPr lang="en-US" sz="2000" b="1" dirty="0" err="1"/>
              <a:t>cout</a:t>
            </a:r>
            <a:r>
              <a:rPr lang="en-US" sz="2000" b="1" dirty="0"/>
              <a:t> &lt;&lt; "Please enter an integer in the range "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&lt;&lt; low &lt;&lt; " to " &lt;&lt; high &lt;&lt; " (inclusive):\n";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while (true)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int n = </a:t>
            </a:r>
            <a:r>
              <a:rPr lang="en-US" sz="2000" b="1" dirty="0" err="1"/>
              <a:t>get_int</a:t>
            </a:r>
            <a:r>
              <a:rPr lang="en-US" sz="2000" b="1" dirty="0"/>
              <a:t>();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if (low&lt;=n &amp;&amp; n&lt;=high)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	return n;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</a:t>
            </a:r>
            <a:r>
              <a:rPr lang="en-US" sz="2000" b="1" dirty="0" err="1"/>
              <a:t>cout</a:t>
            </a:r>
            <a:r>
              <a:rPr lang="en-US" sz="2000" b="1" dirty="0"/>
              <a:t> &lt;&lt; "Sorry, "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	&lt;&lt; n &lt;&lt; " is not in the [" &lt;&lt; low &lt;&lt; ':' &lt;&lt; high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	&lt;&lt; "] range; please try again\n";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}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7107F-71F7-F082-4718-C9BC89DE8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BFECBDB-5071-9C32-697F-792D7E5E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065D68-6CA2-4CA6-9238-75F66AE203B8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AC54DAC-610C-D66C-16C3-BDEB36E91F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Overview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B57CB56-D5C5-72F8-F1D1-6A4AD5333B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3600" y="1524000"/>
            <a:ext cx="7772400" cy="4114800"/>
          </a:xfrm>
        </p:spPr>
        <p:txBody>
          <a:bodyPr/>
          <a:lstStyle/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</a:rPr>
              <a:t>Input and output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</a:rPr>
              <a:t>The I/O stream model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</a:rPr>
              <a:t>Files</a:t>
            </a:r>
          </a:p>
          <a:p>
            <a:pPr lvl="1"/>
            <a:r>
              <a:rPr lang="en-US" sz="1500" b="0" i="0" u="none" strike="noStrike" baseline="0" dirty="0">
                <a:solidFill>
                  <a:srgbClr val="000000"/>
                </a:solidFill>
              </a:rPr>
              <a:t>Opening a file; Reading and writing a file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</a:rPr>
              <a:t>I/O error handling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</a:rPr>
              <a:t>Reading a single value</a:t>
            </a:r>
          </a:p>
          <a:p>
            <a:pPr lvl="1"/>
            <a:r>
              <a:rPr lang="en-US" sz="1500" b="0" i="0" u="none" strike="noStrike" baseline="0" dirty="0">
                <a:solidFill>
                  <a:srgbClr val="000000"/>
                </a:solidFill>
              </a:rPr>
              <a:t>Breaking the problem into manageable parts; Separating dialog from function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</a:rPr>
              <a:t>User-defined I/O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</a:rPr>
              <a:t>Formatting</a:t>
            </a:r>
          </a:p>
          <a:p>
            <a:r>
              <a:rPr lang="en-US" sz="1800" dirty="0">
                <a:solidFill>
                  <a:srgbClr val="000000"/>
                </a:solidFill>
              </a:rPr>
              <a:t>Character I/O</a:t>
            </a:r>
            <a:endParaRPr lang="en-US" sz="1800" b="0" i="0" u="none" strike="noStrike" baseline="0" dirty="0">
              <a:solidFill>
                <a:srgbClr val="000000"/>
              </a:solidFill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</a:rPr>
              <a:t>String streams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494C3-DFA1-0858-1D17-F17FA4B2C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2A8F113-9F6E-B127-616C-87200D7F8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5AFEE55-4993-4FE8-B377-37C35AA62E78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95640E39-6120-AA11-8861-ECF40828AB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Use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6D1798C0-840A-FFD2-854A-F5F73A26CC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94488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b="1" dirty="0"/>
              <a:t>int n = </a:t>
            </a:r>
            <a:r>
              <a:rPr lang="en-US" sz="2000" b="1" dirty="0" err="1"/>
              <a:t>get_int</a:t>
            </a:r>
            <a:r>
              <a:rPr lang="en-US" sz="2000" b="1" dirty="0"/>
              <a:t>(1,10);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 err="1"/>
              <a:t>cout</a:t>
            </a:r>
            <a:r>
              <a:rPr lang="en-US" sz="2000" b="1" dirty="0"/>
              <a:t> &lt;&lt; "n: " &lt;&lt; n &lt;&lt; </a:t>
            </a:r>
            <a:r>
              <a:rPr lang="en-US" sz="2000" b="1" dirty="0" err="1"/>
              <a:t>endl</a:t>
            </a:r>
            <a:r>
              <a:rPr lang="en-US" sz="2000" b="1" dirty="0"/>
              <a:t>;</a:t>
            </a:r>
          </a:p>
          <a:p>
            <a:pPr eaLnBrk="1" hangingPunct="1">
              <a:buFontTx/>
              <a:buNone/>
              <a:defRPr/>
            </a:pPr>
            <a:endParaRPr lang="en-US" sz="2000" b="1" dirty="0"/>
          </a:p>
          <a:p>
            <a:pPr eaLnBrk="1" hangingPunct="1">
              <a:buFontTx/>
              <a:buNone/>
              <a:defRPr/>
            </a:pPr>
            <a:r>
              <a:rPr lang="en-US" sz="2000" b="1" dirty="0"/>
              <a:t>int m = </a:t>
            </a:r>
            <a:r>
              <a:rPr lang="en-US" sz="2000" b="1" dirty="0" err="1"/>
              <a:t>get_int</a:t>
            </a:r>
            <a:r>
              <a:rPr lang="en-US" sz="2000" b="1" dirty="0"/>
              <a:t>(2,300);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 err="1"/>
              <a:t>cout</a:t>
            </a:r>
            <a:r>
              <a:rPr lang="en-US" sz="2000" b="1" dirty="0"/>
              <a:t> &lt;&lt; "m: " &lt;&lt; m &lt;&lt; </a:t>
            </a:r>
            <a:r>
              <a:rPr lang="en-US" sz="2000" b="1" dirty="0" err="1"/>
              <a:t>endl</a:t>
            </a:r>
            <a:r>
              <a:rPr lang="en-US" sz="2000" b="1" dirty="0"/>
              <a:t>;</a:t>
            </a:r>
          </a:p>
          <a:p>
            <a:pPr eaLnBrk="1" hangingPunct="1">
              <a:defRPr/>
            </a:pPr>
            <a:endParaRPr lang="en-US" sz="2000" b="1" dirty="0"/>
          </a:p>
          <a:p>
            <a:pPr eaLnBrk="1" hangingPunct="1">
              <a:defRPr/>
            </a:pPr>
            <a:r>
              <a:rPr lang="en-US" dirty="0"/>
              <a:t>Problem:</a:t>
            </a:r>
          </a:p>
          <a:p>
            <a:pPr lvl="1" eaLnBrk="1" hangingPunct="1">
              <a:defRPr/>
            </a:pPr>
            <a:r>
              <a:rPr lang="en-US" dirty="0"/>
              <a:t>The “dialog” is (still) built into the read operations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BCE9D-E30D-E819-4683-A396BB20C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32E82CE-4F41-92D6-81A5-8A6391B2E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F1B9D2-7088-4B48-8F19-94FADA7EA24E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08A6F8AB-F22C-2A49-6043-B883584980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What do we </a:t>
            </a:r>
            <a:r>
              <a:rPr lang="en-US" b="1" i="1" dirty="0"/>
              <a:t>really</a:t>
            </a:r>
            <a:r>
              <a:rPr lang="en-US" dirty="0"/>
              <a:t> want?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4CE80C78-A543-A572-D640-2FFD763C8A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9753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// </a:t>
            </a:r>
            <a:r>
              <a:rPr lang="en-US" sz="2000" i="1" dirty="0"/>
              <a:t>parameterize by integer range and “dialog”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8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err="1"/>
              <a:t>int</a:t>
            </a:r>
            <a:r>
              <a:rPr lang="en-US" sz="2000" b="1" dirty="0"/>
              <a:t> strength = </a:t>
            </a:r>
            <a:r>
              <a:rPr lang="en-US" sz="2000" b="1" dirty="0" err="1"/>
              <a:t>get_int</a:t>
            </a:r>
            <a:r>
              <a:rPr lang="en-US" sz="2000" b="1" dirty="0"/>
              <a:t>(1, 10,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		"enter strength",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		"Not in range, try again");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err="1"/>
              <a:t>cout</a:t>
            </a:r>
            <a:r>
              <a:rPr lang="en-US" sz="2000" b="1" dirty="0"/>
              <a:t> &lt;&lt; "strength: " &lt;&lt; strength &lt;&lt; </a:t>
            </a:r>
            <a:r>
              <a:rPr lang="en-US" sz="2000" b="1" dirty="0" err="1"/>
              <a:t>endl</a:t>
            </a:r>
            <a:r>
              <a:rPr lang="en-US" sz="2000" b="1" dirty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err="1"/>
              <a:t>int</a:t>
            </a:r>
            <a:r>
              <a:rPr lang="en-US" sz="2000" b="1" dirty="0"/>
              <a:t> altitude = </a:t>
            </a:r>
            <a:r>
              <a:rPr lang="en-US" sz="2000" b="1" dirty="0" err="1"/>
              <a:t>get_int</a:t>
            </a:r>
            <a:r>
              <a:rPr lang="en-US" sz="2000" b="1" dirty="0"/>
              <a:t>(0, 50000,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		"please enter altitude in feet",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		"Not in range, please try again");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err="1"/>
              <a:t>cout</a:t>
            </a:r>
            <a:r>
              <a:rPr lang="en-US" sz="2000" b="1" dirty="0"/>
              <a:t> &lt;&lt; "altitude: " &lt;&lt; altitude  &lt;&lt; "ft. above sea level\n";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That’s often the really important question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Ask it repeatedly during software development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As you learn more about a problem and its solution, your answers improve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69C2C-69C1-A30E-3E12-25494A407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4367B4A-F9AD-F61C-3FED-CBE91A94C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CCB43C2-5887-4440-9278-8D52ADED5E66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FDD53144-A218-969F-6ED5-7DD0C7C4B3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Parameterize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F392736E-E661-E8BC-6204-656F57FE88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99060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b="1" dirty="0" err="1"/>
              <a:t>get_int</a:t>
            </a:r>
            <a:r>
              <a:rPr lang="en-US" sz="2000" b="1" dirty="0"/>
              <a:t>(</a:t>
            </a:r>
            <a:r>
              <a:rPr lang="en-US" sz="2000" b="1" dirty="0" err="1"/>
              <a:t>int</a:t>
            </a:r>
            <a:r>
              <a:rPr lang="en-US" sz="2000" b="1" dirty="0"/>
              <a:t> low, </a:t>
            </a:r>
            <a:r>
              <a:rPr lang="en-US" sz="2000" b="1" dirty="0" err="1"/>
              <a:t>int</a:t>
            </a:r>
            <a:r>
              <a:rPr lang="en-US" sz="2000" b="1" dirty="0"/>
              <a:t> high, </a:t>
            </a:r>
            <a:r>
              <a:rPr lang="en-US" sz="2000" b="1" dirty="0" err="1"/>
              <a:t>const</a:t>
            </a:r>
            <a:r>
              <a:rPr lang="en-US" sz="2000" b="1" dirty="0"/>
              <a:t> string&amp; greeting, </a:t>
            </a:r>
            <a:r>
              <a:rPr lang="en-US" sz="2000" b="1" dirty="0" err="1"/>
              <a:t>const</a:t>
            </a:r>
            <a:r>
              <a:rPr lang="en-US" sz="2000" b="1" dirty="0"/>
              <a:t> string&amp; sorry)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</a:t>
            </a:r>
            <a:r>
              <a:rPr lang="en-US" sz="2000" b="1" dirty="0" err="1"/>
              <a:t>cout</a:t>
            </a:r>
            <a:r>
              <a:rPr lang="en-US" sz="2000" b="1" dirty="0"/>
              <a:t> &lt;&lt; greeting &lt;&lt; ": [" &lt;&lt; low &lt;&lt; ':' &lt;&lt; high &lt;&lt; "]\n";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while (true)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</a:t>
            </a:r>
            <a:r>
              <a:rPr lang="en-US" sz="2000" b="1" dirty="0" err="1"/>
              <a:t>int</a:t>
            </a:r>
            <a:r>
              <a:rPr lang="en-US" sz="2000" b="1" dirty="0"/>
              <a:t> n = </a:t>
            </a:r>
            <a:r>
              <a:rPr lang="en-US" sz="2000" b="1" dirty="0" err="1"/>
              <a:t>get_int</a:t>
            </a:r>
            <a:r>
              <a:rPr lang="en-US" sz="2000" b="1" dirty="0"/>
              <a:t>();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if (low&lt;=n &amp;&amp; n&lt;=high) return n;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</a:t>
            </a:r>
            <a:r>
              <a:rPr lang="en-US" sz="2000" b="1" dirty="0" err="1"/>
              <a:t>cout</a:t>
            </a:r>
            <a:r>
              <a:rPr lang="en-US" sz="2000" b="1" dirty="0"/>
              <a:t> &lt;&lt; sorry  &lt;&lt; ": [" &lt;&lt; low &lt;&lt; ':' &lt;&lt; high &lt;&lt; "]\n";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Incomplete parameterization: </a:t>
            </a:r>
            <a:r>
              <a:rPr lang="en-US" sz="2400" b="1" dirty="0" err="1"/>
              <a:t>get_int</a:t>
            </a:r>
            <a:r>
              <a:rPr lang="en-US" sz="2400" b="1" dirty="0"/>
              <a:t>()</a:t>
            </a:r>
            <a:r>
              <a:rPr lang="en-US" sz="2400" dirty="0"/>
              <a:t> still “blabbers”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“utility functions” should not produce their own error messages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Serious library functions do not produce error messages at all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/>
              <a:t>They throw exceptions (possibly containing an error message)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97DF5-98FF-8852-E940-393785871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462815-D2F0-A4E5-83DC-7B3495460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D4723C-37EA-410D-BE09-48CA14DBA4AC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871C26E7-6F1C-2D63-AF27-20E56E2FD0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User-defined output: operator&lt;&lt;()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7312F167-EC77-85E5-8722-69B30306B4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9296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Usually trivial</a:t>
            </a:r>
          </a:p>
          <a:p>
            <a:pPr lvl="1" eaLnBrk="1" hangingPunct="1">
              <a:buFontTx/>
              <a:buNone/>
              <a:defRPr/>
            </a:pPr>
            <a:r>
              <a:rPr lang="en-US" sz="2000" b="1" dirty="0" err="1"/>
              <a:t>ostream</a:t>
            </a:r>
            <a:r>
              <a:rPr lang="en-US" sz="2000" b="1" dirty="0"/>
              <a:t>&amp; operator&lt;&lt;(</a:t>
            </a:r>
            <a:r>
              <a:rPr lang="en-US" sz="2000" b="1" dirty="0" err="1"/>
              <a:t>ostream</a:t>
            </a:r>
            <a:r>
              <a:rPr lang="en-US" sz="2000" b="1" dirty="0"/>
              <a:t>&amp; </a:t>
            </a:r>
            <a:r>
              <a:rPr lang="en-US" sz="2000" b="1" dirty="0" err="1"/>
              <a:t>os</a:t>
            </a:r>
            <a:r>
              <a:rPr lang="en-US" sz="2000" b="1" dirty="0"/>
              <a:t>, const Date&amp; d)</a:t>
            </a:r>
          </a:p>
          <a:p>
            <a:pPr lvl="1" eaLnBrk="1" hangingPunct="1">
              <a:buFontTx/>
              <a:buNone/>
              <a:defRPr/>
            </a:pPr>
            <a:r>
              <a:rPr lang="en-US" sz="2000" b="1" dirty="0"/>
              <a:t>{</a:t>
            </a:r>
          </a:p>
          <a:p>
            <a:pPr lvl="1" eaLnBrk="1" hangingPunct="1">
              <a:buFontTx/>
              <a:buNone/>
              <a:defRPr/>
            </a:pPr>
            <a:r>
              <a:rPr lang="en-US" sz="2000" b="1" dirty="0"/>
              <a:t>	return </a:t>
            </a:r>
            <a:r>
              <a:rPr lang="en-US" sz="2000" b="1" dirty="0" err="1"/>
              <a:t>os</a:t>
            </a:r>
            <a:r>
              <a:rPr lang="en-US" sz="2000" b="1" dirty="0"/>
              <a:t> &lt;&lt; '(' &lt;&lt; </a:t>
            </a:r>
            <a:r>
              <a:rPr lang="en-US" sz="2000" b="1" dirty="0" err="1"/>
              <a:t>d.year</a:t>
            </a:r>
            <a:r>
              <a:rPr lang="en-US" sz="2000" b="1" dirty="0"/>
              <a:t>()</a:t>
            </a:r>
          </a:p>
          <a:p>
            <a:pPr lvl="1" eaLnBrk="1" hangingPunct="1">
              <a:buFontTx/>
              <a:buNone/>
              <a:defRPr/>
            </a:pPr>
            <a:r>
              <a:rPr lang="en-US" sz="2000" b="1" dirty="0"/>
              <a:t>			&lt;&lt; ',' &lt;&lt; </a:t>
            </a:r>
            <a:r>
              <a:rPr lang="en-US" sz="2000" b="1" dirty="0" err="1"/>
              <a:t>d.month</a:t>
            </a:r>
            <a:r>
              <a:rPr lang="en-US" sz="2000" b="1" dirty="0"/>
              <a:t>()</a:t>
            </a:r>
          </a:p>
          <a:p>
            <a:pPr lvl="1" eaLnBrk="1" hangingPunct="1">
              <a:buFontTx/>
              <a:buNone/>
              <a:defRPr/>
            </a:pPr>
            <a:r>
              <a:rPr lang="en-US" sz="2000" b="1" dirty="0"/>
              <a:t>			&lt;&lt; ',' &lt;&lt; </a:t>
            </a:r>
            <a:r>
              <a:rPr lang="en-US" sz="2000" b="1" dirty="0" err="1"/>
              <a:t>d.day</a:t>
            </a:r>
            <a:r>
              <a:rPr lang="en-US" sz="2000" b="1" dirty="0"/>
              <a:t>() &lt;&lt; ')';</a:t>
            </a:r>
          </a:p>
          <a:p>
            <a:pPr lvl="1" eaLnBrk="1" hangingPunct="1">
              <a:buFontTx/>
              <a:buNone/>
              <a:defRPr/>
            </a:pPr>
            <a:r>
              <a:rPr lang="en-US" sz="2000" b="1" dirty="0"/>
              <a:t>}</a:t>
            </a:r>
          </a:p>
          <a:p>
            <a:pPr lvl="1" eaLnBrk="1" hangingPunct="1">
              <a:buFontTx/>
              <a:buNone/>
              <a:defRPr/>
            </a:pPr>
            <a:endParaRPr lang="en-US" sz="2000" b="1" dirty="0"/>
          </a:p>
          <a:p>
            <a:pPr eaLnBrk="1" hangingPunct="1">
              <a:defRPr/>
            </a:pPr>
            <a:r>
              <a:rPr lang="en-US" sz="2400" dirty="0"/>
              <a:t>We often use several different ways of outputting a value</a:t>
            </a:r>
          </a:p>
          <a:p>
            <a:pPr lvl="1" eaLnBrk="1" hangingPunct="1">
              <a:defRPr/>
            </a:pPr>
            <a:r>
              <a:rPr lang="en-US" sz="2000" dirty="0"/>
              <a:t>Tastes for output layout and detail vary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ADAC4-3877-E897-88E3-29AAA8D75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1EF1671-A20F-B6DE-7CCC-CCF96C207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37F7C1C-0C17-4280-98F7-C09B152EC650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D96F7E1F-3C5E-53C6-1689-12C46D0355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Use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4671979F-2337-C8CD-5E9C-E3151B755F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100584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b="1" dirty="0"/>
              <a:t>void </a:t>
            </a:r>
            <a:r>
              <a:rPr lang="en-US" sz="2000" b="1" dirty="0" err="1"/>
              <a:t>do_some_printing</a:t>
            </a:r>
            <a:r>
              <a:rPr lang="en-US" sz="2000" b="1" dirty="0"/>
              <a:t>(Date d1, Date d2)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/>
              <a:t>{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/>
              <a:t>	</a:t>
            </a:r>
            <a:r>
              <a:rPr lang="en-US" sz="2000" b="1" dirty="0" err="1"/>
              <a:t>cout</a:t>
            </a:r>
            <a:r>
              <a:rPr lang="en-US" sz="2000" b="1" dirty="0"/>
              <a:t> &lt;&lt; d1;</a:t>
            </a:r>
            <a:r>
              <a:rPr lang="en-US" sz="2000" dirty="0"/>
              <a:t>	         	</a:t>
            </a:r>
            <a:r>
              <a:rPr lang="en-US" sz="2000" b="1" dirty="0"/>
              <a:t>//</a:t>
            </a:r>
            <a:r>
              <a:rPr lang="en-US" sz="2000" dirty="0"/>
              <a:t> </a:t>
            </a:r>
            <a:r>
              <a:rPr lang="en-US" sz="2000" i="1" dirty="0"/>
              <a:t>means </a:t>
            </a:r>
            <a:r>
              <a:rPr lang="en-US" sz="2000" b="1" i="1" dirty="0"/>
              <a:t>operator&lt;&lt;(cout,d1) ;</a:t>
            </a:r>
          </a:p>
          <a:p>
            <a:pPr eaLnBrk="1" hangingPunct="1">
              <a:buFontTx/>
              <a:buNone/>
              <a:defRPr/>
            </a:pPr>
            <a:endParaRPr lang="en-US" sz="2000" b="1" i="1" dirty="0"/>
          </a:p>
          <a:p>
            <a:pPr eaLnBrk="1" hangingPunct="1">
              <a:buFontTx/>
              <a:buNone/>
              <a:defRPr/>
            </a:pPr>
            <a:r>
              <a:rPr lang="en-US" sz="2000" b="1" dirty="0"/>
              <a:t>	</a:t>
            </a:r>
            <a:r>
              <a:rPr lang="en-US" sz="2000" b="1" dirty="0" err="1"/>
              <a:t>cout</a:t>
            </a:r>
            <a:r>
              <a:rPr lang="en-US" sz="2000" b="1" dirty="0"/>
              <a:t> &lt;&lt; d1 &lt;&lt; d2;</a:t>
            </a:r>
            <a:r>
              <a:rPr lang="en-US" sz="2000" dirty="0"/>
              <a:t>	</a:t>
            </a:r>
            <a:r>
              <a:rPr lang="en-US" sz="2000" b="1" dirty="0"/>
              <a:t>//</a:t>
            </a:r>
            <a:r>
              <a:rPr lang="en-US" sz="2000" dirty="0"/>
              <a:t> </a:t>
            </a:r>
            <a:r>
              <a:rPr lang="en-US" sz="2000" i="1" dirty="0"/>
              <a:t>means </a:t>
            </a:r>
            <a:r>
              <a:rPr lang="en-US" sz="2000" b="1" i="1" dirty="0"/>
              <a:t>(</a:t>
            </a:r>
            <a:r>
              <a:rPr lang="en-US" sz="2000" b="1" i="1" dirty="0" err="1"/>
              <a:t>cout</a:t>
            </a:r>
            <a:r>
              <a:rPr lang="en-US" sz="2000" b="1" i="1" dirty="0"/>
              <a:t> &lt;&lt; d1)  &lt;&lt;  d2;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/>
              <a:t>     			//</a:t>
            </a:r>
            <a:r>
              <a:rPr lang="en-US" sz="2000" dirty="0"/>
              <a:t> </a:t>
            </a:r>
            <a:r>
              <a:rPr lang="en-US" sz="2000" i="1" dirty="0"/>
              <a:t>means </a:t>
            </a:r>
            <a:r>
              <a:rPr lang="en-US" sz="2000" b="1" i="1" dirty="0"/>
              <a:t>(operator&lt;&lt;(cout,d1)) &lt;&lt;  d2;</a:t>
            </a:r>
            <a:endParaRPr lang="en-US" sz="2000" i="1" dirty="0"/>
          </a:p>
          <a:p>
            <a:pPr eaLnBrk="1" hangingPunct="1">
              <a:buFontTx/>
              <a:buNone/>
              <a:defRPr/>
            </a:pPr>
            <a:r>
              <a:rPr lang="en-US" sz="2000" b="1" dirty="0"/>
              <a:t>				// </a:t>
            </a:r>
            <a:r>
              <a:rPr lang="en-US" sz="2000" i="1" dirty="0"/>
              <a:t>means</a:t>
            </a:r>
            <a:r>
              <a:rPr lang="en-US" sz="2000" b="1" i="1" dirty="0"/>
              <a:t> operator&lt;&lt;((operator&lt;&lt;(cout,d1)), d2) ;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/>
              <a:t>}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D663E-0318-E419-A6F8-3E4FE6981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8F6C7C-E3C6-32F2-7134-8FFBC4F9D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11D881A-9AC3-41CA-A74A-898D8BEBC0E2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B971C129-FEDE-7E26-766A-9F97555370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User-defined input: operator&gt;&gt;()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CD6E7950-ED93-1733-0E39-4F338CF9BA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990600"/>
            <a:ext cx="10591800" cy="51054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b="1" dirty="0"/>
              <a:t>// I</a:t>
            </a:r>
            <a:r>
              <a:rPr lang="en-US" sz="2400" dirty="0"/>
              <a:t>nput is usually messier than input: formatting and errors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err="1"/>
              <a:t>istream</a:t>
            </a:r>
            <a:r>
              <a:rPr lang="en-US" sz="2000" b="1" dirty="0"/>
              <a:t>&amp; operator&gt;&gt;(</a:t>
            </a:r>
            <a:r>
              <a:rPr lang="en-US" sz="2000" b="1" dirty="0" err="1"/>
              <a:t>istream</a:t>
            </a:r>
            <a:r>
              <a:rPr lang="en-US" sz="2000" b="1" dirty="0"/>
              <a:t>&amp; is, Date&amp; dd)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// </a:t>
            </a:r>
            <a:r>
              <a:rPr lang="en-US" sz="2000" i="1" dirty="0"/>
              <a:t>Read date in format: ( year , month , day 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</a:t>
            </a:r>
            <a:r>
              <a:rPr lang="en-US" sz="2000" b="1" dirty="0" err="1"/>
              <a:t>int</a:t>
            </a:r>
            <a:r>
              <a:rPr lang="en-US" sz="2000" b="1" dirty="0"/>
              <a:t> y, d, m;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char ch1, ch2, ch3, ch4;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is &gt;&gt; ch1 &gt;&gt; y &gt;&gt; ch2 &gt;&gt; m &gt;&gt; ch3 &gt;&gt; d &gt;&gt; ch4;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if (!is) 						// </a:t>
            </a:r>
            <a:r>
              <a:rPr lang="en-US" sz="2000" i="1" dirty="0"/>
              <a:t>we didn’t get our values, so just leave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return is;</a:t>
            </a:r>
            <a:endParaRPr lang="en-US" sz="2000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if (ch1!='(' || ch2!=',' || ch3!=',' || ch4!=')') {		// </a:t>
            </a:r>
            <a:r>
              <a:rPr lang="en-US" sz="2000" i="1" dirty="0"/>
              <a:t>oops: format error</a:t>
            </a:r>
            <a:endParaRPr lang="en-US" sz="2000" b="1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</a:t>
            </a:r>
            <a:r>
              <a:rPr lang="en-US" sz="2000" b="1" dirty="0" err="1"/>
              <a:t>is.clear</a:t>
            </a:r>
            <a:r>
              <a:rPr lang="en-US" sz="2000" b="1" dirty="0"/>
              <a:t>(</a:t>
            </a:r>
            <a:r>
              <a:rPr lang="en-US" sz="2000" b="1" dirty="0" err="1"/>
              <a:t>ios_base</a:t>
            </a:r>
            <a:r>
              <a:rPr lang="en-US" sz="2000" b="1" dirty="0"/>
              <a:t>::</a:t>
            </a:r>
            <a:r>
              <a:rPr lang="en-US" sz="2000" b="1" dirty="0" err="1"/>
              <a:t>failbit</a:t>
            </a:r>
            <a:r>
              <a:rPr lang="en-US" sz="2000" b="1" dirty="0"/>
              <a:t>);	// </a:t>
            </a:r>
            <a:r>
              <a:rPr lang="en-US" sz="2000" i="1" dirty="0"/>
              <a:t>something wrong: set state to fail()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return is;		   	// </a:t>
            </a:r>
            <a:r>
              <a:rPr lang="en-US" sz="2000" i="1" dirty="0"/>
              <a:t>and leave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</a:t>
            </a:r>
            <a:r>
              <a:rPr lang="en-US" sz="2000" b="1" dirty="0" err="1"/>
              <a:t>dd</a:t>
            </a:r>
            <a:r>
              <a:rPr lang="en-US" sz="2000" b="1" dirty="0"/>
              <a:t> = Date{</a:t>
            </a:r>
            <a:r>
              <a:rPr lang="en-US" sz="2000" b="1" dirty="0" err="1"/>
              <a:t>y,Month</a:t>
            </a:r>
            <a:r>
              <a:rPr lang="en-US" sz="2000" b="1" dirty="0"/>
              <a:t>(m),d};	// </a:t>
            </a:r>
            <a:r>
              <a:rPr lang="en-US" sz="2000" i="1" dirty="0"/>
              <a:t>update </a:t>
            </a:r>
            <a:r>
              <a:rPr lang="en-US" sz="2000" b="1" i="1" dirty="0" err="1"/>
              <a:t>dd</a:t>
            </a:r>
            <a:endParaRPr lang="en-US" sz="2000" b="1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return is;			// </a:t>
            </a:r>
            <a:r>
              <a:rPr lang="en-US" sz="2000" i="1" dirty="0"/>
              <a:t>and leave with </a:t>
            </a:r>
            <a:r>
              <a:rPr lang="en-US" sz="2000" b="1" i="1" dirty="0"/>
              <a:t>is</a:t>
            </a:r>
            <a:r>
              <a:rPr lang="en-US" sz="2000" i="1" dirty="0"/>
              <a:t> in the good() state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}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8D48C-8AD5-0F0F-EC52-BC7433944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3772C63-A698-1B8C-E532-2A9255E67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3BD544-DDC3-42F1-9C71-D91B091FDF26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0E68C-A8E0-C32A-1A24-447D46E93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3"/>
            <a:ext cx="10515600" cy="625473"/>
          </a:xfrm>
        </p:spPr>
        <p:txBody>
          <a:bodyPr/>
          <a:lstStyle/>
          <a:p>
            <a:r>
              <a:rPr lang="en-US" dirty="0"/>
              <a:t>Character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64E82-5C30-C261-662D-ADD2E9735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14400"/>
            <a:ext cx="10972800" cy="5262563"/>
          </a:xfrm>
        </p:spPr>
        <p:txBody>
          <a:bodyPr/>
          <a:lstStyle/>
          <a:p>
            <a:r>
              <a:rPr lang="en-US" dirty="0"/>
              <a:t>Sometimes, we have to drop down a level and read and look at individual characters</a:t>
            </a:r>
          </a:p>
          <a:p>
            <a:pPr lvl="1"/>
            <a:r>
              <a:rPr lang="en-US" dirty="0"/>
              <a:t>E.g., to tokenize </a:t>
            </a:r>
            <a:r>
              <a:rPr lang="pl-PL" sz="1800" b="1" i="0" u="none" strike="noStrike" baseline="0" dirty="0">
                <a:solidFill>
                  <a:srgbClr val="0000FF"/>
                </a:solidFill>
                <a:latin typeface="Helvetica-Bold"/>
              </a:rPr>
              <a:t>1+4</a:t>
            </a:r>
            <a:r>
              <a:rPr lang="pl-PL" sz="1800" b="0" i="0" u="none" strike="noStrike" baseline="0" dirty="0">
                <a:solidFill>
                  <a:srgbClr val="0000FF"/>
                </a:solidFill>
                <a:latin typeface="Symbol" panose="05050102010706020507" pitchFamily="18" charset="2"/>
              </a:rPr>
              <a:t>*</a:t>
            </a:r>
            <a:r>
              <a:rPr lang="pl-PL" sz="1800" b="1" i="0" u="none" strike="noStrike" baseline="0" dirty="0">
                <a:solidFill>
                  <a:srgbClr val="0000FF"/>
                </a:solidFill>
                <a:latin typeface="Helvetica-Bold"/>
              </a:rPr>
              <a:t>x&lt;=y/z</a:t>
            </a:r>
            <a:r>
              <a:rPr lang="pl-PL" sz="1800" b="0" i="0" u="none" strike="noStrike" baseline="0" dirty="0">
                <a:solidFill>
                  <a:srgbClr val="0000FF"/>
                </a:solidFill>
                <a:latin typeface="Symbol" panose="05050102010706020507" pitchFamily="18" charset="2"/>
              </a:rPr>
              <a:t>*</a:t>
            </a:r>
            <a:r>
              <a:rPr lang="pl-PL" sz="1800" b="1" i="0" u="none" strike="noStrike" baseline="0" dirty="0">
                <a:solidFill>
                  <a:srgbClr val="0000FF"/>
                </a:solidFill>
                <a:latin typeface="Helvetica-Bold"/>
              </a:rPr>
              <a:t>5</a:t>
            </a:r>
            <a:endParaRPr lang="en-US" dirty="0"/>
          </a:p>
          <a:p>
            <a:pPr marL="0" indent="0" algn="l">
              <a:buNone/>
            </a:pPr>
            <a:r>
              <a:rPr lang="en-US" sz="1800" b="1" i="0" u="none" strike="noStrike" baseline="0" dirty="0"/>
              <a:t>for (char </a:t>
            </a:r>
            <a:r>
              <a:rPr lang="en-US" sz="1800" b="1" i="0" u="none" strike="noStrike" baseline="0" dirty="0" err="1"/>
              <a:t>ch</a:t>
            </a:r>
            <a:r>
              <a:rPr lang="en-US" sz="1800" b="1" i="0" u="none" strike="noStrike" baseline="0" dirty="0"/>
              <a:t>; </a:t>
            </a:r>
            <a:r>
              <a:rPr lang="en-US" sz="1800" b="1" i="0" u="none" strike="noStrike" baseline="0" dirty="0" err="1"/>
              <a:t>cin.get</a:t>
            </a:r>
            <a:r>
              <a:rPr lang="en-US" sz="1800" b="1" i="0" u="none" strike="noStrike" baseline="0" dirty="0"/>
              <a:t>(</a:t>
            </a:r>
            <a:r>
              <a:rPr lang="en-US" sz="1800" b="1" i="0" u="none" strike="noStrike" baseline="0" dirty="0" err="1"/>
              <a:t>ch</a:t>
            </a:r>
            <a:r>
              <a:rPr lang="en-US" sz="1800" b="1" i="0" u="none" strike="noStrike" baseline="0" dirty="0"/>
              <a:t>); ) {		// </a:t>
            </a:r>
            <a:r>
              <a:rPr lang="en-US" sz="1800" i="1" u="none" strike="noStrike" baseline="0" dirty="0"/>
              <a:t>get(</a:t>
            </a:r>
            <a:r>
              <a:rPr lang="en-US" sz="1800" i="1" u="none" strike="noStrike" baseline="0" dirty="0" err="1"/>
              <a:t>ch</a:t>
            </a:r>
            <a:r>
              <a:rPr lang="en-US" sz="1800" i="1" u="none" strike="noStrike" baseline="0" dirty="0"/>
              <a:t>) reads the next character into </a:t>
            </a:r>
            <a:r>
              <a:rPr lang="en-US" sz="1800" i="1" u="none" strike="noStrike" baseline="0" dirty="0" err="1"/>
              <a:t>ch</a:t>
            </a:r>
            <a:r>
              <a:rPr lang="en-US" sz="1800" i="1" u="none" strike="noStrike" baseline="0" dirty="0"/>
              <a:t>; doesn’t skip whitespace</a:t>
            </a:r>
          </a:p>
          <a:p>
            <a:pPr marL="0" indent="0" algn="l">
              <a:buNone/>
            </a:pPr>
            <a:r>
              <a:rPr lang="en-US" sz="1800" b="1" i="0" u="none" strike="noStrike" baseline="0" dirty="0"/>
              <a:t>	if (</a:t>
            </a:r>
            <a:r>
              <a:rPr lang="en-US" sz="1800" b="1" i="0" u="none" strike="noStrike" baseline="0" dirty="0" err="1"/>
              <a:t>isspace</a:t>
            </a:r>
            <a:r>
              <a:rPr lang="en-US" sz="1800" b="1" i="0" u="none" strike="noStrike" baseline="0" dirty="0"/>
              <a:t>(</a:t>
            </a:r>
            <a:r>
              <a:rPr lang="en-US" sz="1800" b="1" i="0" u="none" strike="noStrike" baseline="0" dirty="0" err="1"/>
              <a:t>ch</a:t>
            </a:r>
            <a:r>
              <a:rPr lang="en-US" sz="1800" b="1" i="0" u="none" strike="noStrike" baseline="0" dirty="0"/>
              <a:t>)) {</a:t>
            </a:r>
          </a:p>
          <a:p>
            <a:pPr marL="0" indent="0" algn="l">
              <a:buNone/>
            </a:pPr>
            <a:r>
              <a:rPr lang="en-US" sz="1800" b="1" i="0" u="none" strike="noStrike" baseline="0" dirty="0"/>
              <a:t>		// </a:t>
            </a:r>
            <a:r>
              <a:rPr lang="en-US" sz="1800" b="0" i="1" u="none" strike="noStrike" baseline="0" dirty="0"/>
              <a:t>do nothing; i.e., skip whitespace (e.g. space or tab)</a:t>
            </a:r>
          </a:p>
          <a:p>
            <a:pPr marL="0" indent="0" algn="l">
              <a:buNone/>
            </a:pPr>
            <a:r>
              <a:rPr lang="en-US" sz="1800" b="1" i="0" u="none" strike="noStrike" baseline="0" dirty="0"/>
              <a:t>	}</a:t>
            </a:r>
          </a:p>
          <a:p>
            <a:pPr marL="0" indent="0" algn="l">
              <a:buNone/>
            </a:pPr>
            <a:r>
              <a:rPr lang="en-US" sz="1800" b="1" i="0" u="none" strike="noStrike" baseline="0" dirty="0"/>
              <a:t>	else if (</a:t>
            </a:r>
            <a:r>
              <a:rPr lang="en-US" sz="1800" b="1" i="0" u="none" strike="noStrike" baseline="0" dirty="0" err="1"/>
              <a:t>isdigit</a:t>
            </a:r>
            <a:r>
              <a:rPr lang="en-US" sz="1800" b="1" i="0" u="none" strike="noStrike" baseline="0" dirty="0"/>
              <a:t>(</a:t>
            </a:r>
            <a:r>
              <a:rPr lang="en-US" sz="1800" b="1" i="0" u="none" strike="noStrike" baseline="0" dirty="0" err="1"/>
              <a:t>ch</a:t>
            </a:r>
            <a:r>
              <a:rPr lang="en-US" sz="1800" b="1" i="0" u="none" strike="noStrike" baseline="0" dirty="0"/>
              <a:t>)) {</a:t>
            </a:r>
          </a:p>
          <a:p>
            <a:pPr marL="0" indent="0" algn="l">
              <a:buNone/>
            </a:pPr>
            <a:r>
              <a:rPr lang="en-US" sz="1800" b="1" i="0" u="none" strike="noStrike" baseline="0" dirty="0"/>
              <a:t>		// </a:t>
            </a:r>
            <a:r>
              <a:rPr lang="en-US" sz="1800" b="0" i="1" u="none" strike="noStrike" baseline="0" dirty="0"/>
              <a:t>.. read a number ...</a:t>
            </a:r>
          </a:p>
          <a:p>
            <a:pPr marL="0" indent="0" algn="l">
              <a:buNone/>
            </a:pPr>
            <a:r>
              <a:rPr lang="en-US" sz="1800" b="1" i="0" u="none" strike="noStrike" baseline="0" dirty="0"/>
              <a:t>	}</a:t>
            </a:r>
          </a:p>
          <a:p>
            <a:pPr marL="0" indent="0" algn="l">
              <a:buNone/>
            </a:pPr>
            <a:r>
              <a:rPr lang="en-US" sz="1800" b="1" i="0" u="none" strike="noStrike" baseline="0" dirty="0"/>
              <a:t>	else if (</a:t>
            </a:r>
            <a:r>
              <a:rPr lang="en-US" sz="1800" b="1" i="0" u="none" strike="noStrike" baseline="0" dirty="0" err="1"/>
              <a:t>isalpha</a:t>
            </a:r>
            <a:r>
              <a:rPr lang="en-US" sz="1800" b="1" i="0" u="none" strike="noStrike" baseline="0" dirty="0"/>
              <a:t>(</a:t>
            </a:r>
            <a:r>
              <a:rPr lang="en-US" sz="1800" b="1" i="0" u="none" strike="noStrike" baseline="0" dirty="0" err="1"/>
              <a:t>ch</a:t>
            </a:r>
            <a:r>
              <a:rPr lang="en-US" sz="1800" b="1" i="0" u="none" strike="noStrike" baseline="0" dirty="0"/>
              <a:t>)) {</a:t>
            </a:r>
          </a:p>
          <a:p>
            <a:pPr marL="0" indent="0" algn="l">
              <a:buNone/>
            </a:pPr>
            <a:r>
              <a:rPr lang="en-US" sz="1800" b="1" i="0" u="none" strike="noStrike" baseline="0" dirty="0"/>
              <a:t>		// </a:t>
            </a:r>
            <a:r>
              <a:rPr lang="en-US" sz="1800" b="0" i="1" u="none" strike="noStrike" baseline="0" dirty="0"/>
              <a:t>... read an identifier ...</a:t>
            </a:r>
          </a:p>
          <a:p>
            <a:pPr marL="0" indent="0" algn="l">
              <a:buNone/>
            </a:pPr>
            <a:r>
              <a:rPr lang="en-US" sz="1800" b="1" i="0" u="none" strike="noStrike" baseline="0" dirty="0"/>
              <a:t>	}</a:t>
            </a:r>
          </a:p>
          <a:p>
            <a:pPr marL="0" indent="0" algn="l">
              <a:buNone/>
            </a:pPr>
            <a:r>
              <a:rPr lang="en-US" sz="1800" b="1" i="0" u="none" strike="noStrike" baseline="0" dirty="0"/>
              <a:t>	else {</a:t>
            </a:r>
          </a:p>
          <a:p>
            <a:pPr marL="0" indent="0" algn="l">
              <a:buNone/>
            </a:pPr>
            <a:r>
              <a:rPr lang="en-US" sz="1800" b="1" i="0" u="none" strike="noStrike" baseline="0" dirty="0"/>
              <a:t>		// </a:t>
            </a:r>
            <a:r>
              <a:rPr lang="en-US" sz="1800" b="0" i="1" u="none" strike="noStrike" baseline="0" dirty="0"/>
              <a:t>... deal with operators ...</a:t>
            </a:r>
          </a:p>
          <a:p>
            <a:pPr marL="0" indent="0" algn="l">
              <a:buNone/>
            </a:pPr>
            <a:r>
              <a:rPr lang="en-US" sz="1800" b="1" i="0" u="none" strike="noStrike" baseline="0" dirty="0"/>
              <a:t>	}</a:t>
            </a:r>
          </a:p>
          <a:p>
            <a:pPr marL="0" indent="0" algn="l">
              <a:buNone/>
            </a:pPr>
            <a:r>
              <a:rPr lang="en-US" sz="1800" b="1" i="0" u="none" strike="noStrike" baseline="0" dirty="0"/>
              <a:t>}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E73E58-9304-BC74-7966-310430E00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E2E632-2F81-325A-E7D7-A9B3102B6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D411-8699-41B6-AA9A-5D7D28478BC2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47930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E62BE-9BC4-103F-E35F-94172236A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0052"/>
            <a:ext cx="10515600" cy="820549"/>
          </a:xfrm>
        </p:spPr>
        <p:txBody>
          <a:bodyPr/>
          <a:lstStyle/>
          <a:p>
            <a:r>
              <a:rPr lang="en-US" dirty="0"/>
              <a:t>Character 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F7F94-6E9E-A0D9-DBF0-A9BA23838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0601"/>
            <a:ext cx="10515600" cy="990600"/>
          </a:xfrm>
        </p:spPr>
        <p:txBody>
          <a:bodyPr/>
          <a:lstStyle/>
          <a:p>
            <a:r>
              <a:rPr lang="en-US" dirty="0"/>
              <a:t>Useful (and fast) standard-library functions for dealing with characters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EE344C-E4AE-20F9-0A32-6243A3713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C5000D-2D7E-DAD4-7CB1-72E6B6348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D411-8699-41B6-AA9A-5D7D28478BC2}" type="slidenum">
              <a:rPr lang="en-US" altLang="en-US" smtClean="0"/>
              <a:pPr/>
              <a:t>37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79DCC5-823E-1CC5-65EE-5E80DDDF09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470662"/>
            <a:ext cx="7656788" cy="35814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F26B307-1B89-2992-1DEB-11731743BC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5239512"/>
            <a:ext cx="6084289" cy="109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0138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C19B1-E296-F22E-1B46-4DB62E98F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65127"/>
            <a:ext cx="11734800" cy="777873"/>
          </a:xfrm>
        </p:spPr>
        <p:txBody>
          <a:bodyPr/>
          <a:lstStyle/>
          <a:p>
            <a:r>
              <a:rPr lang="en-US" dirty="0"/>
              <a:t>String streams – using strings (in memory) as I/O sources and targets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2D88C-2777-4727-695A-0A6607522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/>
          <a:lstStyle/>
          <a:p>
            <a:pPr marL="0" indent="0" algn="l">
              <a:buNone/>
            </a:pPr>
            <a:r>
              <a:rPr lang="en-US" sz="2000" b="1" i="0" u="none" strike="noStrike" baseline="0" dirty="0">
                <a:latin typeface="Helvetica-Bold"/>
              </a:rPr>
              <a:t>Point </a:t>
            </a:r>
            <a:r>
              <a:rPr lang="en-US" sz="2000" b="1" i="0" u="none" strike="noStrike" baseline="0" dirty="0" err="1">
                <a:latin typeface="Helvetica-Bold"/>
              </a:rPr>
              <a:t>get_coordinates</a:t>
            </a:r>
            <a:r>
              <a:rPr lang="en-US" sz="2000" b="1" i="0" u="none" strike="noStrike" baseline="0" dirty="0">
                <a:latin typeface="Helvetica-Bold"/>
              </a:rPr>
              <a:t>(const string&amp; s)	// </a:t>
            </a:r>
            <a:r>
              <a:rPr lang="en-US" sz="2000" b="0" i="1" u="none" strike="noStrike" baseline="0" dirty="0">
                <a:latin typeface="Helvetica-Oblique"/>
              </a:rPr>
              <a:t>extract {</a:t>
            </a:r>
            <a:r>
              <a:rPr lang="en-US" sz="2000" b="0" i="1" u="none" strike="noStrike" baseline="0" dirty="0" err="1">
                <a:latin typeface="Helvetica-Oblique"/>
              </a:rPr>
              <a:t>x,y</a:t>
            </a:r>
            <a:r>
              <a:rPr lang="en-US" sz="2000" b="0" i="1" u="none" strike="noStrike" baseline="0" dirty="0">
                <a:latin typeface="Helvetica-Oblique"/>
              </a:rPr>
              <a:t>} from "(</a:t>
            </a:r>
            <a:r>
              <a:rPr lang="en-US" sz="2000" b="0" i="1" u="none" strike="noStrike" baseline="0" dirty="0" err="1">
                <a:latin typeface="Helvetica-Oblique"/>
              </a:rPr>
              <a:t>x,y</a:t>
            </a:r>
            <a:r>
              <a:rPr lang="en-US" sz="2000" b="0" i="1" u="none" strike="noStrike" baseline="0" dirty="0">
                <a:latin typeface="Helvetica-Oblique"/>
              </a:rPr>
              <a:t>)"</a:t>
            </a:r>
          </a:p>
          <a:p>
            <a:pPr marL="0" indent="0" algn="l">
              <a:buNone/>
            </a:pPr>
            <a:r>
              <a:rPr lang="en-US" sz="2000" b="1" i="0" u="none" strike="noStrike" baseline="0" dirty="0">
                <a:latin typeface="Helvetica-Bold"/>
              </a:rPr>
              <a:t>{</a:t>
            </a:r>
          </a:p>
          <a:p>
            <a:pPr marL="0" indent="0" algn="l">
              <a:buNone/>
            </a:pPr>
            <a:r>
              <a:rPr lang="en-US" sz="2000" b="1" i="0" u="none" strike="noStrike" baseline="0" dirty="0">
                <a:latin typeface="Helvetica-Bold"/>
              </a:rPr>
              <a:t>	</a:t>
            </a:r>
            <a:r>
              <a:rPr lang="en-US" sz="2000" b="1" i="0" u="none" strike="noStrike" baseline="0" dirty="0" err="1">
                <a:latin typeface="Helvetica-Bold"/>
              </a:rPr>
              <a:t>istringstream</a:t>
            </a:r>
            <a:r>
              <a:rPr lang="en-US" sz="2000" b="1" i="0" u="none" strike="noStrike" baseline="0" dirty="0">
                <a:latin typeface="Helvetica-Bold"/>
              </a:rPr>
              <a:t> is {s}; // </a:t>
            </a:r>
            <a:r>
              <a:rPr lang="en-US" sz="2000" b="0" i="1" u="none" strike="noStrike" baseline="0" dirty="0">
                <a:latin typeface="Helvetica-Oblique"/>
              </a:rPr>
              <a:t>make a stream so that we can read from s</a:t>
            </a:r>
          </a:p>
          <a:p>
            <a:pPr marL="0" indent="0" algn="l">
              <a:buNone/>
            </a:pPr>
            <a:r>
              <a:rPr lang="en-US" sz="2000" b="1" i="0" u="none" strike="noStrike" baseline="0" dirty="0">
                <a:latin typeface="Helvetica-Bold"/>
              </a:rPr>
              <a:t>	Point </a:t>
            </a:r>
            <a:r>
              <a:rPr lang="en-US" sz="2000" b="1" i="0" u="none" strike="noStrike" baseline="0" dirty="0" err="1">
                <a:latin typeface="Helvetica-Bold"/>
              </a:rPr>
              <a:t>xy</a:t>
            </a:r>
            <a:r>
              <a:rPr lang="en-US" sz="2000" b="1" i="0" u="none" strike="noStrike" baseline="0" dirty="0">
                <a:latin typeface="Helvetica-Bold"/>
              </a:rPr>
              <a:t>;</a:t>
            </a:r>
          </a:p>
          <a:p>
            <a:pPr marL="0" indent="0" algn="l">
              <a:buNone/>
            </a:pPr>
            <a:r>
              <a:rPr lang="en-US" sz="2000" b="1" i="0" u="none" strike="noStrike" baseline="0" dirty="0">
                <a:latin typeface="Helvetica-Bold"/>
              </a:rPr>
              <a:t>	char </a:t>
            </a:r>
            <a:r>
              <a:rPr lang="en-US" sz="2000" b="1" i="0" u="none" strike="noStrike" baseline="0" dirty="0" err="1">
                <a:latin typeface="Helvetica-Bold"/>
              </a:rPr>
              <a:t>left_paren</a:t>
            </a:r>
            <a:r>
              <a:rPr lang="en-US" sz="2000" b="1" i="0" u="none" strike="noStrike" baseline="0" dirty="0">
                <a:latin typeface="Helvetica-Bold"/>
              </a:rPr>
              <a:t>, </a:t>
            </a:r>
            <a:r>
              <a:rPr lang="en-US" sz="2000" b="1" i="0" u="none" strike="noStrike" baseline="0" dirty="0" err="1">
                <a:latin typeface="Helvetica-Bold"/>
              </a:rPr>
              <a:t>ch</a:t>
            </a:r>
            <a:r>
              <a:rPr lang="en-US" sz="2000" b="1" i="0" u="none" strike="noStrike" baseline="0" dirty="0">
                <a:latin typeface="Helvetica-Bold"/>
              </a:rPr>
              <a:t>, </a:t>
            </a:r>
            <a:r>
              <a:rPr lang="en-US" sz="2000" b="1" i="0" u="none" strike="noStrike" baseline="0" dirty="0" err="1">
                <a:latin typeface="Helvetica-Bold"/>
              </a:rPr>
              <a:t>right_paren</a:t>
            </a:r>
            <a:r>
              <a:rPr lang="en-US" sz="2000" b="1" i="0" u="none" strike="noStrike" baseline="0" dirty="0">
                <a:latin typeface="Helvetica-Bold"/>
              </a:rPr>
              <a:t>;</a:t>
            </a:r>
          </a:p>
          <a:p>
            <a:pPr marL="0" indent="0" algn="l">
              <a:buNone/>
            </a:pPr>
            <a:r>
              <a:rPr lang="en-US" sz="2000" b="1" i="0" u="none" strike="noStrike" baseline="0" dirty="0">
                <a:latin typeface="Helvetica-Bold"/>
              </a:rPr>
              <a:t>	is &gt;&gt; </a:t>
            </a:r>
            <a:r>
              <a:rPr lang="en-US" sz="2000" b="1" i="0" u="none" strike="noStrike" baseline="0" dirty="0" err="1">
                <a:latin typeface="Helvetica-Bold"/>
              </a:rPr>
              <a:t>left_paren</a:t>
            </a:r>
            <a:r>
              <a:rPr lang="en-US" sz="2000" b="1" i="0" u="none" strike="noStrike" baseline="0" dirty="0">
                <a:latin typeface="Helvetica-Bold"/>
              </a:rPr>
              <a:t> &gt;&gt; </a:t>
            </a:r>
            <a:r>
              <a:rPr lang="en-US" sz="2000" b="1" i="0" u="none" strike="noStrike" baseline="0" dirty="0" err="1">
                <a:latin typeface="Helvetica-Bold"/>
              </a:rPr>
              <a:t>xy.x</a:t>
            </a:r>
            <a:r>
              <a:rPr lang="en-US" sz="2000" b="1" i="0" u="none" strike="noStrike" baseline="0" dirty="0">
                <a:latin typeface="Helvetica-Bold"/>
              </a:rPr>
              <a:t> &gt;&gt; </a:t>
            </a:r>
            <a:r>
              <a:rPr lang="en-US" sz="2000" b="1" i="0" u="none" strike="noStrike" baseline="0" dirty="0" err="1">
                <a:latin typeface="Helvetica-Bold"/>
              </a:rPr>
              <a:t>ch</a:t>
            </a:r>
            <a:r>
              <a:rPr lang="en-US" sz="2000" b="1" i="0" u="none" strike="noStrike" baseline="0" dirty="0">
                <a:latin typeface="Helvetica-Bold"/>
              </a:rPr>
              <a:t> &gt;&gt; </a:t>
            </a:r>
            <a:r>
              <a:rPr lang="en-US" sz="2000" b="1" i="0" u="none" strike="noStrike" baseline="0" dirty="0" err="1">
                <a:latin typeface="Helvetica-Bold"/>
              </a:rPr>
              <a:t>xy.y</a:t>
            </a:r>
            <a:r>
              <a:rPr lang="en-US" sz="2000" b="1" i="0" u="none" strike="noStrike" baseline="0" dirty="0">
                <a:latin typeface="Helvetica-Bold"/>
              </a:rPr>
              <a:t> &gt;&gt; </a:t>
            </a:r>
            <a:r>
              <a:rPr lang="en-US" sz="2000" b="1" i="0" u="none" strike="noStrike" baseline="0" dirty="0" err="1">
                <a:latin typeface="Helvetica-Bold"/>
              </a:rPr>
              <a:t>right_paren</a:t>
            </a:r>
            <a:r>
              <a:rPr lang="en-US" sz="2000" b="1" i="0" u="none" strike="noStrike" baseline="0" dirty="0">
                <a:latin typeface="Helvetica-Bold"/>
              </a:rPr>
              <a:t>;</a:t>
            </a:r>
          </a:p>
          <a:p>
            <a:pPr marL="0" indent="0" algn="l">
              <a:buNone/>
            </a:pPr>
            <a:r>
              <a:rPr lang="en-US" sz="2000" b="1" i="0" u="none" strike="noStrike" baseline="0" dirty="0">
                <a:latin typeface="Helvetica-Bold"/>
              </a:rPr>
              <a:t>	if (!is || </a:t>
            </a:r>
            <a:r>
              <a:rPr lang="en-US" sz="2000" b="1" i="0" u="none" strike="noStrike" baseline="0" dirty="0" err="1">
                <a:latin typeface="Helvetica-Bold"/>
              </a:rPr>
              <a:t>left_paren</a:t>
            </a:r>
            <a:r>
              <a:rPr lang="en-US" sz="2000" b="1" i="0" u="none" strike="noStrike" baseline="0" dirty="0">
                <a:latin typeface="Helvetica-Bold"/>
              </a:rPr>
              <a:t> !='(' || </a:t>
            </a:r>
            <a:r>
              <a:rPr lang="en-US" sz="2000" b="1" i="0" u="none" strike="noStrike" baseline="0" dirty="0" err="1">
                <a:latin typeface="Helvetica-Bold"/>
              </a:rPr>
              <a:t>ch</a:t>
            </a:r>
            <a:r>
              <a:rPr lang="en-US" sz="2000" b="1" i="0" u="none" strike="noStrike" baseline="0" dirty="0">
                <a:latin typeface="Helvetica-Bold"/>
              </a:rPr>
              <a:t>!=',' || </a:t>
            </a:r>
            <a:r>
              <a:rPr lang="en-US" sz="2000" b="1" i="0" u="none" strike="noStrike" baseline="0" dirty="0" err="1">
                <a:latin typeface="Helvetica-Bold"/>
              </a:rPr>
              <a:t>right_paren</a:t>
            </a:r>
            <a:r>
              <a:rPr lang="en-US" sz="2000" b="1" i="0" u="none" strike="noStrike" baseline="0" dirty="0">
                <a:latin typeface="Helvetica-Bold"/>
              </a:rPr>
              <a:t>!=')’)</a:t>
            </a:r>
          </a:p>
          <a:p>
            <a:pPr marL="0" indent="0" algn="l">
              <a:buNone/>
            </a:pPr>
            <a:r>
              <a:rPr lang="en-US" sz="2000" b="1" i="0" u="none" strike="noStrike" baseline="0" dirty="0">
                <a:latin typeface="Helvetica-Bold"/>
              </a:rPr>
              <a:t>		error("format error: ",s);</a:t>
            </a:r>
          </a:p>
          <a:p>
            <a:pPr marL="0" indent="0" algn="l">
              <a:buNone/>
            </a:pPr>
            <a:r>
              <a:rPr lang="en-US" sz="2000" b="1" i="0" u="none" strike="noStrike" baseline="0" dirty="0">
                <a:latin typeface="Helvetica-Bold"/>
              </a:rPr>
              <a:t>	return </a:t>
            </a:r>
            <a:r>
              <a:rPr lang="en-US" sz="2000" b="1" i="0" u="none" strike="noStrike" baseline="0" dirty="0" err="1">
                <a:latin typeface="Helvetica-Bold"/>
              </a:rPr>
              <a:t>xy</a:t>
            </a:r>
            <a:r>
              <a:rPr lang="en-US" sz="2000" b="1" i="0" u="none" strike="noStrike" baseline="0" dirty="0">
                <a:latin typeface="Helvetica-Bold"/>
              </a:rPr>
              <a:t>;</a:t>
            </a:r>
          </a:p>
          <a:p>
            <a:pPr marL="0" indent="0" algn="l">
              <a:buNone/>
            </a:pPr>
            <a:r>
              <a:rPr lang="en-US" sz="2000" b="1" i="0" u="none" strike="noStrike" baseline="0" dirty="0">
                <a:latin typeface="Helvetica-Bold"/>
              </a:rPr>
              <a:t>}</a:t>
            </a:r>
          </a:p>
          <a:p>
            <a:pPr marL="0" indent="0" algn="l">
              <a:buNone/>
            </a:pPr>
            <a:r>
              <a:rPr lang="en-US" sz="2000" b="1" i="0" u="none" strike="noStrike" baseline="0" dirty="0">
                <a:latin typeface="Helvetica-Bold"/>
              </a:rPr>
              <a:t>auto c1 = </a:t>
            </a:r>
            <a:r>
              <a:rPr lang="en-US" sz="2000" b="1" i="0" u="none" strike="noStrike" baseline="0" dirty="0" err="1">
                <a:latin typeface="Helvetica-Bold"/>
              </a:rPr>
              <a:t>get_coordinates</a:t>
            </a:r>
            <a:r>
              <a:rPr lang="en-US" sz="2000" b="1" i="0" u="none" strike="noStrike" baseline="0" dirty="0">
                <a:latin typeface="Helvetica-Bold"/>
              </a:rPr>
              <a:t>("(2,3)");</a:t>
            </a:r>
          </a:p>
          <a:p>
            <a:pPr marL="0" indent="0" algn="l">
              <a:buNone/>
            </a:pPr>
            <a:r>
              <a:rPr lang="en-US" sz="2000" b="1" i="0" u="none" strike="noStrike" baseline="0" dirty="0">
                <a:latin typeface="Helvetica-Bold"/>
              </a:rPr>
              <a:t>auto c2 = </a:t>
            </a:r>
            <a:r>
              <a:rPr lang="en-US" sz="2000" b="1" i="0" u="none" strike="noStrike" baseline="0" dirty="0" err="1">
                <a:latin typeface="Helvetica-Bold"/>
              </a:rPr>
              <a:t>get_coordinates</a:t>
            </a:r>
            <a:r>
              <a:rPr lang="en-US" sz="2000" b="1" i="0" u="none" strike="noStrike" baseline="0" dirty="0">
                <a:latin typeface="Helvetica-Bold"/>
              </a:rPr>
              <a:t>("( 200, 300) ");</a:t>
            </a:r>
          </a:p>
          <a:p>
            <a:pPr marL="0" indent="0" algn="l">
              <a:buNone/>
            </a:pPr>
            <a:r>
              <a:rPr lang="en-US" sz="2000" b="1" i="0" u="none" strike="noStrike" baseline="0" dirty="0">
                <a:latin typeface="Helvetica-Bold"/>
              </a:rPr>
              <a:t>auto c3 = </a:t>
            </a:r>
            <a:r>
              <a:rPr lang="en-US" sz="2000" b="1" i="0" u="none" strike="noStrike" baseline="0" dirty="0" err="1">
                <a:latin typeface="Helvetica-Bold"/>
              </a:rPr>
              <a:t>get_coordinates</a:t>
            </a:r>
            <a:r>
              <a:rPr lang="en-US" sz="2000" b="1" i="0" u="none" strike="noStrike" baseline="0" dirty="0">
                <a:latin typeface="Helvetica-Bold"/>
              </a:rPr>
              <a:t>("100,400"); 	// </a:t>
            </a:r>
            <a:r>
              <a:rPr lang="en-US" sz="2000" b="0" i="1" u="none" strike="noStrike" baseline="0" dirty="0">
                <a:latin typeface="Helvetica-Oblique"/>
              </a:rPr>
              <a:t>will call error()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F54BB5-0F21-7966-F8FC-BBB11067C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872F92-7815-1568-F11F-294B41FD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D411-8699-41B6-AA9A-5D7D28478BC2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6078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727E3-F271-75CF-72DD-F73E6DBCB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A7730-472D-DD9B-A7E3-AE1410768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25625"/>
            <a:ext cx="10820400" cy="4351338"/>
          </a:xfrm>
        </p:spPr>
        <p:txBody>
          <a:bodyPr/>
          <a:lstStyle/>
          <a:p>
            <a:r>
              <a:rPr lang="en-US" dirty="0"/>
              <a:t>An integer can be printed in different bases</a:t>
            </a:r>
          </a:p>
          <a:p>
            <a:pPr lvl="1"/>
            <a:r>
              <a:rPr lang="en-US" dirty="0"/>
              <a:t>Decimal, hexadecimal (base 16), octal (base 8), and binary (base 2)</a:t>
            </a:r>
          </a:p>
          <a:p>
            <a:r>
              <a:rPr lang="en-US" dirty="0"/>
              <a:t>A floating-point value can be printed in one of 4 formats</a:t>
            </a:r>
          </a:p>
          <a:p>
            <a:pPr lvl="1"/>
            <a:r>
              <a:rPr lang="en-US" b="1" dirty="0"/>
              <a:t>fixed</a:t>
            </a:r>
            <a:r>
              <a:rPr lang="en-US" dirty="0"/>
              <a:t> (e.g., </a:t>
            </a:r>
            <a:r>
              <a:rPr lang="en-US" b="1" dirty="0"/>
              <a:t>12.67</a:t>
            </a:r>
            <a:r>
              <a:rPr lang="en-US" dirty="0"/>
              <a:t>), scientific (</a:t>
            </a:r>
            <a:r>
              <a:rPr lang="en-US" b="1" dirty="0"/>
              <a:t>e.g.</a:t>
            </a:r>
            <a:r>
              <a:rPr lang="en-US" dirty="0"/>
              <a:t>, </a:t>
            </a:r>
            <a:r>
              <a:rPr lang="en-US" b="1" dirty="0"/>
              <a:t>1.234e7</a:t>
            </a:r>
            <a:r>
              <a:rPr lang="en-US" dirty="0"/>
              <a:t>),</a:t>
            </a:r>
          </a:p>
          <a:p>
            <a:pPr lvl="1"/>
            <a:r>
              <a:rPr lang="en-US" b="1" dirty="0" err="1"/>
              <a:t>defaultfloat</a:t>
            </a:r>
            <a:r>
              <a:rPr lang="en-US" b="1" dirty="0"/>
              <a:t> </a:t>
            </a:r>
            <a:r>
              <a:rPr lang="en-US" dirty="0"/>
              <a:t>(what fits best in a field), </a:t>
            </a:r>
            <a:r>
              <a:rPr lang="en-US" b="1" dirty="0" err="1"/>
              <a:t>hexfloat</a:t>
            </a:r>
            <a:r>
              <a:rPr lang="en-US" dirty="0"/>
              <a:t> (hexadecimal mantissa and exponent)</a:t>
            </a:r>
          </a:p>
          <a:p>
            <a:r>
              <a:rPr lang="en-US" dirty="0"/>
              <a:t>You can choose the </a:t>
            </a:r>
            <a:r>
              <a:rPr lang="en-US" b="1" dirty="0"/>
              <a:t>precision</a:t>
            </a:r>
            <a:r>
              <a:rPr lang="en-US" dirty="0"/>
              <a:t> used for writing a number</a:t>
            </a:r>
          </a:p>
          <a:p>
            <a:r>
              <a:rPr lang="en-US" dirty="0"/>
              <a:t>You can choose the </a:t>
            </a:r>
            <a:r>
              <a:rPr lang="en-US" b="1" dirty="0"/>
              <a:t>width</a:t>
            </a:r>
            <a:r>
              <a:rPr lang="en-US" dirty="0"/>
              <a:t> of a field for a number (the number of character positions used)</a:t>
            </a:r>
          </a:p>
          <a:p>
            <a:r>
              <a:rPr lang="en-US" dirty="0"/>
              <a:t>You can choose the placement of a number within a field (</a:t>
            </a:r>
            <a:r>
              <a:rPr lang="en-US" b="1" dirty="0" err="1"/>
              <a:t>adjustfield</a:t>
            </a:r>
            <a:r>
              <a:rPr lang="en-US" dirty="0"/>
              <a:t>) (</a:t>
            </a:r>
            <a:r>
              <a:rPr lang="en-US" b="1" dirty="0"/>
              <a:t>left</a:t>
            </a:r>
            <a:r>
              <a:rPr lang="en-US" dirty="0"/>
              <a:t>, </a:t>
            </a:r>
            <a:r>
              <a:rPr lang="en-US" b="1" dirty="0"/>
              <a:t>right</a:t>
            </a:r>
            <a:r>
              <a:rPr lang="en-US" dirty="0"/>
              <a:t>, </a:t>
            </a:r>
            <a:r>
              <a:rPr lang="en-US" b="1" dirty="0"/>
              <a:t>internal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See PPP3§9.10 for some details, and </a:t>
            </a:r>
            <a:r>
              <a:rPr lang="en-US" dirty="0" err="1"/>
              <a:t>cppreference</a:t>
            </a:r>
            <a:r>
              <a:rPr lang="en-US" dirty="0"/>
              <a:t> for many details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E65A57-08FC-7D1F-AAC4-8AE02E3D7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60E52-7F40-4789-B7FA-F4E80A20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D411-8699-41B6-AA9A-5D7D28478BC2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6643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>
            <a:extLst>
              <a:ext uri="{FF2B5EF4-FFF2-40B4-BE49-F238E27FC236}">
                <a16:creationId xmlns:a16="http://schemas.microsoft.com/office/drawing/2014/main" id="{51173D6A-B8D6-B6E1-3711-532F283F53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Input and Output</a:t>
            </a:r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CBD42B9C-71FF-4FE5-2532-17E0D3B86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20" name="Slide Number Placeholder 4">
            <a:extLst>
              <a:ext uri="{FF2B5EF4-FFF2-40B4-BE49-F238E27FC236}">
                <a16:creationId xmlns:a16="http://schemas.microsoft.com/office/drawing/2014/main" id="{92E25557-0190-442A-70FA-D17105233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376EB2-D77F-46DA-8278-81951FD54722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244" name="Group 5">
            <a:extLst>
              <a:ext uri="{FF2B5EF4-FFF2-40B4-BE49-F238E27FC236}">
                <a16:creationId xmlns:a16="http://schemas.microsoft.com/office/drawing/2014/main" id="{D75F0646-DABE-A016-6C47-D960B542A9D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15573" y="1295400"/>
            <a:ext cx="9490427" cy="4356100"/>
            <a:chOff x="578" y="9392"/>
            <a:chExt cx="9150" cy="4320"/>
          </a:xfrm>
        </p:grpSpPr>
        <p:sp>
          <p:nvSpPr>
            <p:cNvPr id="10246" name="AutoShape 6">
              <a:extLst>
                <a:ext uri="{FF2B5EF4-FFF2-40B4-BE49-F238E27FC236}">
                  <a16:creationId xmlns:a16="http://schemas.microsoft.com/office/drawing/2014/main" id="{D24095ED-4927-2BF8-457A-DD4F97C9F93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28" y="9392"/>
              <a:ext cx="72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0247" name="Text Box 7">
              <a:extLst>
                <a:ext uri="{FF2B5EF4-FFF2-40B4-BE49-F238E27FC236}">
                  <a16:creationId xmlns:a16="http://schemas.microsoft.com/office/drawing/2014/main" id="{55992C28-337D-609F-2950-A27DBC0B46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5" y="10072"/>
              <a:ext cx="1500" cy="617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cs typeface="Arial" panose="020B0604020202020204" pitchFamily="34" charset="0"/>
                </a:rPr>
                <a:t>input device</a:t>
              </a:r>
              <a:endParaRPr lang="en-US" altLang="en-US" sz="3600">
                <a:cs typeface="Arial" panose="020B0604020202020204" pitchFamily="34" charset="0"/>
              </a:endParaRPr>
            </a:p>
          </p:txBody>
        </p:sp>
        <p:sp>
          <p:nvSpPr>
            <p:cNvPr id="10248" name="Text Box 8">
              <a:extLst>
                <a:ext uri="{FF2B5EF4-FFF2-40B4-BE49-F238E27FC236}">
                  <a16:creationId xmlns:a16="http://schemas.microsoft.com/office/drawing/2014/main" id="{EADBFFD4-AD3F-01B3-4ED6-EF80F1E02A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28" y="10008"/>
              <a:ext cx="1650" cy="617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cs typeface="Arial" panose="020B0604020202020204" pitchFamily="34" charset="0"/>
                </a:rPr>
                <a:t>device driver</a:t>
              </a:r>
              <a:endParaRPr lang="en-US" altLang="en-US" sz="3600">
                <a:cs typeface="Arial" panose="020B0604020202020204" pitchFamily="34" charset="0"/>
              </a:endParaRPr>
            </a:p>
          </p:txBody>
        </p:sp>
        <p:sp>
          <p:nvSpPr>
            <p:cNvPr id="10249" name="Text Box 9">
              <a:extLst>
                <a:ext uri="{FF2B5EF4-FFF2-40B4-BE49-F238E27FC236}">
                  <a16:creationId xmlns:a16="http://schemas.microsoft.com/office/drawing/2014/main" id="{83E0B547-1184-150C-74CF-C71B5B704F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78" y="10008"/>
              <a:ext cx="1500" cy="61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cs typeface="Arial" panose="020B0604020202020204" pitchFamily="34" charset="0"/>
                </a:rPr>
                <a:t>input library</a:t>
              </a:r>
            </a:p>
          </p:txBody>
        </p:sp>
        <p:sp>
          <p:nvSpPr>
            <p:cNvPr id="10250" name="Text Box 10">
              <a:extLst>
                <a:ext uri="{FF2B5EF4-FFF2-40B4-BE49-F238E27FC236}">
                  <a16:creationId xmlns:a16="http://schemas.microsoft.com/office/drawing/2014/main" id="{19E0B2DE-DF81-ABE1-9F68-DBB6396D29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8" y="11243"/>
              <a:ext cx="2100" cy="77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/>
                <a:t>our program</a:t>
              </a:r>
              <a:endParaRPr lang="en-US" altLang="en-US" sz="4000"/>
            </a:p>
          </p:txBody>
        </p:sp>
        <p:sp>
          <p:nvSpPr>
            <p:cNvPr id="10251" name="Text Box 11">
              <a:extLst>
                <a:ext uri="{FF2B5EF4-FFF2-40B4-BE49-F238E27FC236}">
                  <a16:creationId xmlns:a16="http://schemas.microsoft.com/office/drawing/2014/main" id="{441A260B-8944-71DC-FBF6-B6F6475FBD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8" y="12941"/>
              <a:ext cx="1537" cy="46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cs typeface="Arial" panose="020B0604020202020204" pitchFamily="34" charset="0"/>
                </a:rPr>
                <a:t>output library</a:t>
              </a:r>
            </a:p>
          </p:txBody>
        </p:sp>
        <p:sp>
          <p:nvSpPr>
            <p:cNvPr id="10252" name="Text Box 12">
              <a:extLst>
                <a:ext uri="{FF2B5EF4-FFF2-40B4-BE49-F238E27FC236}">
                  <a16:creationId xmlns:a16="http://schemas.microsoft.com/office/drawing/2014/main" id="{42DF722D-A6A9-9B12-07B2-32DB6AD06B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78" y="12941"/>
              <a:ext cx="1650" cy="463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cs typeface="Arial" panose="020B0604020202020204" pitchFamily="34" charset="0"/>
                </a:rPr>
                <a:t>device driver</a:t>
              </a:r>
            </a:p>
          </p:txBody>
        </p:sp>
        <p:sp>
          <p:nvSpPr>
            <p:cNvPr id="10253" name="Text Box 13">
              <a:extLst>
                <a:ext uri="{FF2B5EF4-FFF2-40B4-BE49-F238E27FC236}">
                  <a16:creationId xmlns:a16="http://schemas.microsoft.com/office/drawing/2014/main" id="{6CC4F456-3073-C452-46E0-7EC0B04D55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12" y="12944"/>
              <a:ext cx="1543" cy="463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cs typeface="Arial" panose="020B0604020202020204" pitchFamily="34" charset="0"/>
                </a:rPr>
                <a:t>output device</a:t>
              </a:r>
            </a:p>
          </p:txBody>
        </p:sp>
        <p:cxnSp>
          <p:nvCxnSpPr>
            <p:cNvPr id="10254" name="AutoShape 14">
              <a:extLst>
                <a:ext uri="{FF2B5EF4-FFF2-40B4-BE49-F238E27FC236}">
                  <a16:creationId xmlns:a16="http://schemas.microsoft.com/office/drawing/2014/main" id="{C87B861B-2174-3619-C8D3-26D25412860D}"/>
                </a:ext>
              </a:extLst>
            </p:cNvPr>
            <p:cNvCxnSpPr>
              <a:cxnSpLocks noChangeShapeType="1"/>
              <a:stCxn id="10247" idx="3"/>
              <a:endCxn id="10248" idx="1"/>
            </p:cNvCxnSpPr>
            <p:nvPr/>
          </p:nvCxnSpPr>
          <p:spPr bwMode="auto">
            <a:xfrm flipV="1">
              <a:off x="4175" y="10317"/>
              <a:ext cx="1053" cy="6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55" name="AutoShape 15">
              <a:extLst>
                <a:ext uri="{FF2B5EF4-FFF2-40B4-BE49-F238E27FC236}">
                  <a16:creationId xmlns:a16="http://schemas.microsoft.com/office/drawing/2014/main" id="{34842C8B-2D86-282A-2E69-12DA1AB1BC36}"/>
                </a:ext>
              </a:extLst>
            </p:cNvPr>
            <p:cNvCxnSpPr>
              <a:cxnSpLocks noChangeShapeType="1"/>
              <a:stCxn id="10248" idx="3"/>
              <a:endCxn id="10249" idx="1"/>
            </p:cNvCxnSpPr>
            <p:nvPr/>
          </p:nvCxnSpPr>
          <p:spPr bwMode="auto">
            <a:xfrm>
              <a:off x="6878" y="10317"/>
              <a:ext cx="90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56" name="AutoShape 16">
              <a:extLst>
                <a:ext uri="{FF2B5EF4-FFF2-40B4-BE49-F238E27FC236}">
                  <a16:creationId xmlns:a16="http://schemas.microsoft.com/office/drawing/2014/main" id="{39BC7983-3FD5-4CCC-5777-1FBC23A5B814}"/>
                </a:ext>
              </a:extLst>
            </p:cNvPr>
            <p:cNvCxnSpPr>
              <a:cxnSpLocks noChangeShapeType="1"/>
              <a:stCxn id="10249" idx="2"/>
              <a:endCxn id="10250" idx="1"/>
            </p:cNvCxnSpPr>
            <p:nvPr/>
          </p:nvCxnSpPr>
          <p:spPr bwMode="auto">
            <a:xfrm rot="5400000">
              <a:off x="6226" y="9328"/>
              <a:ext cx="1003" cy="3600"/>
            </a:xfrm>
            <a:prstGeom prst="curvedConnector4">
              <a:avLst>
                <a:gd name="adj1" fmla="val 30685"/>
                <a:gd name="adj2" fmla="val 10833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57" name="AutoShape 17">
              <a:extLst>
                <a:ext uri="{FF2B5EF4-FFF2-40B4-BE49-F238E27FC236}">
                  <a16:creationId xmlns:a16="http://schemas.microsoft.com/office/drawing/2014/main" id="{25B3E8CA-D2E1-518C-F439-8E78EC8FF035}"/>
                </a:ext>
              </a:extLst>
            </p:cNvPr>
            <p:cNvCxnSpPr>
              <a:cxnSpLocks noChangeShapeType="1"/>
              <a:stCxn id="10250" idx="3"/>
              <a:endCxn id="10251" idx="1"/>
            </p:cNvCxnSpPr>
            <p:nvPr/>
          </p:nvCxnSpPr>
          <p:spPr bwMode="auto">
            <a:xfrm flipH="1">
              <a:off x="2828" y="11629"/>
              <a:ext cx="4200" cy="1544"/>
            </a:xfrm>
            <a:prstGeom prst="curvedConnector5">
              <a:avLst>
                <a:gd name="adj1" fmla="val -5250"/>
                <a:gd name="adj2" fmla="val 54986"/>
                <a:gd name="adj3" fmla="val 10525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58" name="AutoShape 18">
              <a:extLst>
                <a:ext uri="{FF2B5EF4-FFF2-40B4-BE49-F238E27FC236}">
                  <a16:creationId xmlns:a16="http://schemas.microsoft.com/office/drawing/2014/main" id="{E3D28F74-E693-3318-445E-FB703C2933E3}"/>
                </a:ext>
              </a:extLst>
            </p:cNvPr>
            <p:cNvCxnSpPr>
              <a:cxnSpLocks noChangeShapeType="1"/>
              <a:stCxn id="10251" idx="3"/>
              <a:endCxn id="10252" idx="1"/>
            </p:cNvCxnSpPr>
            <p:nvPr/>
          </p:nvCxnSpPr>
          <p:spPr bwMode="auto">
            <a:xfrm>
              <a:off x="4365" y="13173"/>
              <a:ext cx="1013" cy="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59" name="AutoShape 19">
              <a:extLst>
                <a:ext uri="{FF2B5EF4-FFF2-40B4-BE49-F238E27FC236}">
                  <a16:creationId xmlns:a16="http://schemas.microsoft.com/office/drawing/2014/main" id="{745229DA-8D5E-9D01-90B0-44DC8E3F219E}"/>
                </a:ext>
              </a:extLst>
            </p:cNvPr>
            <p:cNvCxnSpPr>
              <a:cxnSpLocks noChangeShapeType="1"/>
              <a:stCxn id="10252" idx="3"/>
              <a:endCxn id="10253" idx="1"/>
            </p:cNvCxnSpPr>
            <p:nvPr/>
          </p:nvCxnSpPr>
          <p:spPr bwMode="auto">
            <a:xfrm>
              <a:off x="7028" y="13173"/>
              <a:ext cx="1084" cy="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60" name="Text Box 20">
              <a:extLst>
                <a:ext uri="{FF2B5EF4-FFF2-40B4-BE49-F238E27FC236}">
                  <a16:creationId xmlns:a16="http://schemas.microsoft.com/office/drawing/2014/main" id="{A238CC76-268E-4290-BE9A-017D12FF6A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3" y="10085"/>
              <a:ext cx="1800" cy="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dirty="0">
                  <a:cs typeface="Arial" panose="020B0604020202020204" pitchFamily="34" charset="0"/>
                </a:rPr>
                <a:t>data source:</a:t>
              </a:r>
              <a:endParaRPr lang="en-US" altLang="en-US" sz="3600" dirty="0">
                <a:cs typeface="Arial" panose="020B0604020202020204" pitchFamily="34" charset="0"/>
              </a:endParaRPr>
            </a:p>
          </p:txBody>
        </p:sp>
        <p:sp>
          <p:nvSpPr>
            <p:cNvPr id="10261" name="Text Box 21">
              <a:extLst>
                <a:ext uri="{FF2B5EF4-FFF2-40B4-BE49-F238E27FC236}">
                  <a16:creationId xmlns:a16="http://schemas.microsoft.com/office/drawing/2014/main" id="{85649FA5-616E-E47A-C1E3-BB81C7534E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8" y="12940"/>
              <a:ext cx="1800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dirty="0">
                  <a:cs typeface="Arial" panose="020B0604020202020204" pitchFamily="34" charset="0"/>
                </a:rPr>
                <a:t>data destination:</a:t>
              </a:r>
              <a:endParaRPr lang="en-US" altLang="en-US" sz="3600" dirty="0"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D2F47-C1E4-5D72-BA3B-BD6E529C4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3"/>
            <a:ext cx="10515600" cy="701673"/>
          </a:xfrm>
        </p:spPr>
        <p:txBody>
          <a:bodyPr/>
          <a:lstStyle/>
          <a:p>
            <a:r>
              <a:rPr lang="en-US" dirty="0"/>
              <a:t>Formatting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92554-D099-7E06-178F-EAAB9F4FD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838196"/>
            <a:ext cx="11353800" cy="5338767"/>
          </a:xfrm>
        </p:spPr>
        <p:txBody>
          <a:bodyPr/>
          <a:lstStyle/>
          <a:p>
            <a:r>
              <a:rPr lang="en-US" b="1" dirty="0"/>
              <a:t>printf() </a:t>
            </a:r>
            <a:r>
              <a:rPr lang="en-US" dirty="0"/>
              <a:t>is arguably that most popular C function, and a reason for C’s success</a:t>
            </a:r>
          </a:p>
          <a:p>
            <a:r>
              <a:rPr lang="en-US" dirty="0"/>
              <a:t>But it is not type safe</a:t>
            </a:r>
          </a:p>
          <a:p>
            <a:pPr marL="342900" lvl="1" indent="0">
              <a:buNone/>
            </a:pPr>
            <a:r>
              <a:rPr lang="en-US" b="1" dirty="0"/>
              <a:t>printf(“an int %g and a string ‘%s’\n”,”Hello!”,123);	// </a:t>
            </a:r>
            <a:r>
              <a:rPr lang="en-US" dirty="0"/>
              <a:t>oops!</a:t>
            </a:r>
          </a:p>
          <a:p>
            <a:r>
              <a:rPr lang="en-US" dirty="0"/>
              <a:t>Nor is it easily extensible</a:t>
            </a:r>
          </a:p>
          <a:p>
            <a:pPr marL="342900" lvl="1" indent="0">
              <a:buNone/>
            </a:pPr>
            <a:r>
              <a:rPr lang="en-US" b="1" dirty="0"/>
              <a:t>printf(“a Point %P\N”, Point{100,200});	//</a:t>
            </a:r>
            <a:r>
              <a:rPr lang="en-US" dirty="0"/>
              <a:t> oops!</a:t>
            </a:r>
          </a:p>
          <a:p>
            <a:r>
              <a:rPr lang="en-US" dirty="0"/>
              <a:t>C++ now have a printf()-like format() without the opportunities for type errors</a:t>
            </a:r>
          </a:p>
          <a:p>
            <a:pPr marL="342900" lvl="1" indent="0">
              <a:buNone/>
            </a:pPr>
            <a:r>
              <a:rPr lang="en-US" b="1" dirty="0" err="1"/>
              <a:t>cout</a:t>
            </a:r>
            <a:r>
              <a:rPr lang="en-US" b="1" dirty="0"/>
              <a:t> &lt;&lt; format(“an int {} and a string ‘{}’\n”,”Hello!”,123);	// </a:t>
            </a:r>
            <a:r>
              <a:rPr lang="en-US" dirty="0"/>
              <a:t>print the arguments according to their type</a:t>
            </a:r>
          </a:p>
          <a:p>
            <a:pPr lvl="1"/>
            <a:r>
              <a:rPr lang="en-US" dirty="0"/>
              <a:t>And a (less obvious) mechanism for extensibility</a:t>
            </a:r>
          </a:p>
          <a:p>
            <a:pPr marL="342900" lvl="1" indent="0">
              <a:buNone/>
            </a:pPr>
            <a:r>
              <a:rPr lang="en-US" b="1" dirty="0" err="1"/>
              <a:t>cout</a:t>
            </a:r>
            <a:r>
              <a:rPr lang="en-US" b="1" dirty="0"/>
              <a:t> &lt;&lt; format(“a Point %P\n”, Point{100,200});		//</a:t>
            </a:r>
            <a:r>
              <a:rPr lang="en-US" dirty="0"/>
              <a:t> works if you have defined %P to refer to Point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See PPP3§9.10.6 for some details, and </a:t>
            </a:r>
            <a:r>
              <a:rPr lang="en-US" dirty="0" err="1"/>
              <a:t>cppreference</a:t>
            </a:r>
            <a:r>
              <a:rPr lang="en-US" dirty="0"/>
              <a:t> for many details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87C60E-3E01-C212-2201-9C37D401F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15FDA7-E730-0647-80F7-7C024C4C9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D411-8699-41B6-AA9A-5D7D28478BC2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0388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6C08CC85-4227-DBFF-C3D8-20E8806369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762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Next Lecture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F20CB2AC-EB27-C6E3-F5B3-E7392F5358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3600" y="1828800"/>
            <a:ext cx="8229600" cy="42672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n-US" b="1" dirty="0"/>
          </a:p>
          <a:p>
            <a:pPr eaLnBrk="1" hangingPunct="1">
              <a:buFontTx/>
              <a:buNone/>
              <a:defRPr/>
            </a:pPr>
            <a:r>
              <a:rPr lang="en-US" dirty="0"/>
              <a:t>Graphical output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8C112-C719-03FC-A1A7-9E870B008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8544485-7F4C-4159-68BF-689389B80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A207D9-8DC2-43D7-BD45-A885886E83BE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3963670-02A0-30AA-7948-076A9967CF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The stream model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EE93D31-6B2B-7E0F-22F3-BFEE6AE866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4419600"/>
            <a:ext cx="9372600" cy="137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An </a:t>
            </a:r>
            <a:r>
              <a:rPr lang="en-US" sz="2400" b="1" dirty="0" err="1"/>
              <a:t>ostream</a:t>
            </a:r>
            <a:endParaRPr lang="en-US" sz="2400" b="1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turns values of various types into character sequences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sends those characters somewhere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i="1" dirty="0"/>
              <a:t>E.g.</a:t>
            </a:r>
            <a:r>
              <a:rPr lang="en-US" sz="1800" dirty="0"/>
              <a:t>, console, file, main memory, another computer</a:t>
            </a: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4305A76E-0024-8DD1-8398-2D0D3AC18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4AE7EAE-CD18-E38B-1EC0-A0858D4A1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665051B-0EF4-46AF-82A4-9E8D96272442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3" name="Rectangle 4">
            <a:extLst>
              <a:ext uri="{FF2B5EF4-FFF2-40B4-BE49-F238E27FC236}">
                <a16:creationId xmlns:a16="http://schemas.microsoft.com/office/drawing/2014/main" id="{BC010062-8E90-0728-A6E5-F3207CA68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914400"/>
            <a:ext cx="4572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c</a:t>
            </a:r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2AC45AF1-3D64-8C2C-1613-E135BBED4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057400"/>
            <a:ext cx="1600200" cy="838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(1,234)</a:t>
            </a:r>
          </a:p>
        </p:txBody>
      </p:sp>
      <p:sp>
        <p:nvSpPr>
          <p:cNvPr id="12295" name="Rectangle 6">
            <a:extLst>
              <a:ext uri="{FF2B5EF4-FFF2-40B4-BE49-F238E27FC236}">
                <a16:creationId xmlns:a16="http://schemas.microsoft.com/office/drawing/2014/main" id="{BDC8785B-3F18-DA0A-E162-6D47A67C9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505200"/>
            <a:ext cx="11430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123</a:t>
            </a:r>
          </a:p>
        </p:txBody>
      </p:sp>
      <p:sp>
        <p:nvSpPr>
          <p:cNvPr id="12296" name="AutoShape 7">
            <a:extLst>
              <a:ext uri="{FF2B5EF4-FFF2-40B4-BE49-F238E27FC236}">
                <a16:creationId xmlns:a16="http://schemas.microsoft.com/office/drawing/2014/main" id="{3DEDF9D1-3361-A3D6-8B4E-B99ADD8DF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905000"/>
            <a:ext cx="2286000" cy="11430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ostream</a:t>
            </a:r>
          </a:p>
        </p:txBody>
      </p:sp>
      <p:sp>
        <p:nvSpPr>
          <p:cNvPr id="12297" name="AutoShape 8">
            <a:extLst>
              <a:ext uri="{FF2B5EF4-FFF2-40B4-BE49-F238E27FC236}">
                <a16:creationId xmlns:a16="http://schemas.microsoft.com/office/drawing/2014/main" id="{5572DD87-FFEB-34D4-F2DE-487DB02F8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6100" y="2209800"/>
            <a:ext cx="2514600" cy="57150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buffer</a:t>
            </a:r>
          </a:p>
        </p:txBody>
      </p:sp>
      <p:cxnSp>
        <p:nvCxnSpPr>
          <p:cNvPr id="12298" name="AutoShape 9">
            <a:extLst>
              <a:ext uri="{FF2B5EF4-FFF2-40B4-BE49-F238E27FC236}">
                <a16:creationId xmlns:a16="http://schemas.microsoft.com/office/drawing/2014/main" id="{D7F0D557-372E-1B89-A361-F74F05D64B23}"/>
              </a:ext>
            </a:extLst>
          </p:cNvPr>
          <p:cNvCxnSpPr>
            <a:cxnSpLocks noChangeShapeType="1"/>
            <a:stCxn id="12293" idx="3"/>
            <a:endCxn id="12296" idx="1"/>
          </p:cNvCxnSpPr>
          <p:nvPr/>
        </p:nvCxnSpPr>
        <p:spPr bwMode="auto">
          <a:xfrm>
            <a:off x="1752600" y="1143000"/>
            <a:ext cx="2133600" cy="1333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9" name="AutoShape 10">
            <a:extLst>
              <a:ext uri="{FF2B5EF4-FFF2-40B4-BE49-F238E27FC236}">
                <a16:creationId xmlns:a16="http://schemas.microsoft.com/office/drawing/2014/main" id="{56E7D95A-4B2B-E781-C0E9-0C5E798AEEDE}"/>
              </a:ext>
            </a:extLst>
          </p:cNvPr>
          <p:cNvCxnSpPr>
            <a:cxnSpLocks noChangeShapeType="1"/>
            <a:stCxn id="12294" idx="3"/>
            <a:endCxn id="12296" idx="1"/>
          </p:cNvCxnSpPr>
          <p:nvPr/>
        </p:nvCxnSpPr>
        <p:spPr bwMode="auto">
          <a:xfrm>
            <a:off x="2438400" y="2476500"/>
            <a:ext cx="1447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0" name="AutoShape 11">
            <a:extLst>
              <a:ext uri="{FF2B5EF4-FFF2-40B4-BE49-F238E27FC236}">
                <a16:creationId xmlns:a16="http://schemas.microsoft.com/office/drawing/2014/main" id="{3492B5BC-F972-3963-2EE7-21218079D470}"/>
              </a:ext>
            </a:extLst>
          </p:cNvPr>
          <p:cNvCxnSpPr>
            <a:cxnSpLocks noChangeShapeType="1"/>
            <a:stCxn id="12295" idx="3"/>
            <a:endCxn id="12296" idx="1"/>
          </p:cNvCxnSpPr>
          <p:nvPr/>
        </p:nvCxnSpPr>
        <p:spPr bwMode="auto">
          <a:xfrm flipV="1">
            <a:off x="2590800" y="2476500"/>
            <a:ext cx="1295400" cy="1257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1" name="Text Box 12">
            <a:extLst>
              <a:ext uri="{FF2B5EF4-FFF2-40B4-BE49-F238E27FC236}">
                <a16:creationId xmlns:a16="http://schemas.microsoft.com/office/drawing/2014/main" id="{E701765C-48AC-9E7E-C4C1-84D8747A6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2218" y="226695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“somewhere”</a:t>
            </a:r>
          </a:p>
        </p:txBody>
      </p:sp>
      <p:cxnSp>
        <p:nvCxnSpPr>
          <p:cNvPr id="12302" name="AutoShape 13">
            <a:extLst>
              <a:ext uri="{FF2B5EF4-FFF2-40B4-BE49-F238E27FC236}">
                <a16:creationId xmlns:a16="http://schemas.microsoft.com/office/drawing/2014/main" id="{85FBB4EB-0B65-CD23-7228-526AD81E74CB}"/>
              </a:ext>
            </a:extLst>
          </p:cNvPr>
          <p:cNvCxnSpPr>
            <a:cxnSpLocks noChangeShapeType="1"/>
            <a:stCxn id="12296" idx="3"/>
            <a:endCxn id="12297" idx="1"/>
          </p:cNvCxnSpPr>
          <p:nvPr/>
        </p:nvCxnSpPr>
        <p:spPr bwMode="auto">
          <a:xfrm>
            <a:off x="6172200" y="2476500"/>
            <a:ext cx="723900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3" name="AutoShape 14">
            <a:extLst>
              <a:ext uri="{FF2B5EF4-FFF2-40B4-BE49-F238E27FC236}">
                <a16:creationId xmlns:a16="http://schemas.microsoft.com/office/drawing/2014/main" id="{CD1B0D29-AE63-A227-8D3B-BF45CB406BB1}"/>
              </a:ext>
            </a:extLst>
          </p:cNvPr>
          <p:cNvCxnSpPr>
            <a:cxnSpLocks noChangeShapeType="1"/>
            <a:stCxn id="12297" idx="3"/>
            <a:endCxn id="12301" idx="1"/>
          </p:cNvCxnSpPr>
          <p:nvPr/>
        </p:nvCxnSpPr>
        <p:spPr bwMode="auto">
          <a:xfrm>
            <a:off x="9410700" y="2495550"/>
            <a:ext cx="60151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3963670-02A0-30AA-7948-076A9967CF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The stream model</a:t>
            </a: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4305A76E-0024-8DD1-8398-2D0D3AC18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4AE7EAE-CD18-E38B-1EC0-A0858D4A1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665051B-0EF4-46AF-82A4-9E8D96272442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3" name="Rectangle 4">
            <a:extLst>
              <a:ext uri="{FF2B5EF4-FFF2-40B4-BE49-F238E27FC236}">
                <a16:creationId xmlns:a16="http://schemas.microsoft.com/office/drawing/2014/main" id="{BC010062-8E90-0728-A6E5-F3207CA68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914400"/>
            <a:ext cx="4572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c</a:t>
            </a:r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2AC45AF1-3D64-8C2C-1613-E135BBED4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057400"/>
            <a:ext cx="1600200" cy="838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(1,234)</a:t>
            </a:r>
          </a:p>
        </p:txBody>
      </p:sp>
      <p:sp>
        <p:nvSpPr>
          <p:cNvPr id="12295" name="Rectangle 6">
            <a:extLst>
              <a:ext uri="{FF2B5EF4-FFF2-40B4-BE49-F238E27FC236}">
                <a16:creationId xmlns:a16="http://schemas.microsoft.com/office/drawing/2014/main" id="{BDC8785B-3F18-DA0A-E162-6D47A67C9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505200"/>
            <a:ext cx="11430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123</a:t>
            </a:r>
          </a:p>
        </p:txBody>
      </p:sp>
      <p:sp>
        <p:nvSpPr>
          <p:cNvPr id="12296" name="AutoShape 7">
            <a:extLst>
              <a:ext uri="{FF2B5EF4-FFF2-40B4-BE49-F238E27FC236}">
                <a16:creationId xmlns:a16="http://schemas.microsoft.com/office/drawing/2014/main" id="{3DEDF9D1-3361-A3D6-8B4E-B99ADD8DF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905000"/>
            <a:ext cx="2286000" cy="11430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err="1">
                <a:cs typeface="Arial" panose="020B0604020202020204" pitchFamily="34" charset="0"/>
              </a:rPr>
              <a:t>istream</a:t>
            </a:r>
            <a:endParaRPr lang="en-US" altLang="en-US" sz="2400" dirty="0">
              <a:cs typeface="Arial" panose="020B0604020202020204" pitchFamily="34" charset="0"/>
            </a:endParaRPr>
          </a:p>
        </p:txBody>
      </p:sp>
      <p:sp>
        <p:nvSpPr>
          <p:cNvPr id="12297" name="AutoShape 8">
            <a:extLst>
              <a:ext uri="{FF2B5EF4-FFF2-40B4-BE49-F238E27FC236}">
                <a16:creationId xmlns:a16="http://schemas.microsoft.com/office/drawing/2014/main" id="{5572DD87-FFEB-34D4-F2DE-487DB02F8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6100" y="2209800"/>
            <a:ext cx="2514600" cy="57150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buffer</a:t>
            </a:r>
          </a:p>
        </p:txBody>
      </p:sp>
      <p:cxnSp>
        <p:nvCxnSpPr>
          <p:cNvPr id="12298" name="AutoShape 9">
            <a:extLst>
              <a:ext uri="{FF2B5EF4-FFF2-40B4-BE49-F238E27FC236}">
                <a16:creationId xmlns:a16="http://schemas.microsoft.com/office/drawing/2014/main" id="{D7F0D557-372E-1B89-A361-F74F05D64B23}"/>
              </a:ext>
            </a:extLst>
          </p:cNvPr>
          <p:cNvCxnSpPr>
            <a:cxnSpLocks noChangeShapeType="1"/>
            <a:stCxn id="12293" idx="3"/>
            <a:endCxn id="12296" idx="1"/>
          </p:cNvCxnSpPr>
          <p:nvPr/>
        </p:nvCxnSpPr>
        <p:spPr bwMode="auto">
          <a:xfrm>
            <a:off x="1752600" y="1143000"/>
            <a:ext cx="2133600" cy="1333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9" name="AutoShape 10">
            <a:extLst>
              <a:ext uri="{FF2B5EF4-FFF2-40B4-BE49-F238E27FC236}">
                <a16:creationId xmlns:a16="http://schemas.microsoft.com/office/drawing/2014/main" id="{56E7D95A-4B2B-E781-C0E9-0C5E798AEEDE}"/>
              </a:ext>
            </a:extLst>
          </p:cNvPr>
          <p:cNvCxnSpPr>
            <a:cxnSpLocks noChangeShapeType="1"/>
            <a:stCxn id="12294" idx="3"/>
            <a:endCxn id="12296" idx="1"/>
          </p:cNvCxnSpPr>
          <p:nvPr/>
        </p:nvCxnSpPr>
        <p:spPr bwMode="auto">
          <a:xfrm>
            <a:off x="2438400" y="2476500"/>
            <a:ext cx="1447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0" name="AutoShape 11">
            <a:extLst>
              <a:ext uri="{FF2B5EF4-FFF2-40B4-BE49-F238E27FC236}">
                <a16:creationId xmlns:a16="http://schemas.microsoft.com/office/drawing/2014/main" id="{3492B5BC-F972-3963-2EE7-21218079D470}"/>
              </a:ext>
            </a:extLst>
          </p:cNvPr>
          <p:cNvCxnSpPr>
            <a:cxnSpLocks noChangeShapeType="1"/>
            <a:stCxn id="12295" idx="3"/>
            <a:endCxn id="12296" idx="1"/>
          </p:cNvCxnSpPr>
          <p:nvPr/>
        </p:nvCxnSpPr>
        <p:spPr bwMode="auto">
          <a:xfrm flipV="1">
            <a:off x="2590800" y="2476500"/>
            <a:ext cx="1295400" cy="1257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1" name="Text Box 12">
            <a:extLst>
              <a:ext uri="{FF2B5EF4-FFF2-40B4-BE49-F238E27FC236}">
                <a16:creationId xmlns:a16="http://schemas.microsoft.com/office/drawing/2014/main" id="{E701765C-48AC-9E7E-C4C1-84D8747A6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2200" y="226695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“somewhere”</a:t>
            </a:r>
          </a:p>
        </p:txBody>
      </p:sp>
      <p:cxnSp>
        <p:nvCxnSpPr>
          <p:cNvPr id="12302" name="AutoShape 13">
            <a:extLst>
              <a:ext uri="{FF2B5EF4-FFF2-40B4-BE49-F238E27FC236}">
                <a16:creationId xmlns:a16="http://schemas.microsoft.com/office/drawing/2014/main" id="{85FBB4EB-0B65-CD23-7228-526AD81E74CB}"/>
              </a:ext>
            </a:extLst>
          </p:cNvPr>
          <p:cNvCxnSpPr>
            <a:cxnSpLocks noChangeShapeType="1"/>
            <a:stCxn id="12296" idx="3"/>
            <a:endCxn id="12297" idx="1"/>
          </p:cNvCxnSpPr>
          <p:nvPr/>
        </p:nvCxnSpPr>
        <p:spPr bwMode="auto">
          <a:xfrm>
            <a:off x="6172200" y="2476500"/>
            <a:ext cx="723900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3" name="AutoShape 14">
            <a:extLst>
              <a:ext uri="{FF2B5EF4-FFF2-40B4-BE49-F238E27FC236}">
                <a16:creationId xmlns:a16="http://schemas.microsoft.com/office/drawing/2014/main" id="{CD1B0D29-AE63-A227-8D3B-BF45CB406BB1}"/>
              </a:ext>
            </a:extLst>
          </p:cNvPr>
          <p:cNvCxnSpPr>
            <a:cxnSpLocks noChangeShapeType="1"/>
            <a:stCxn id="12297" idx="3"/>
            <a:endCxn id="12301" idx="1"/>
          </p:cNvCxnSpPr>
          <p:nvPr/>
        </p:nvCxnSpPr>
        <p:spPr bwMode="auto">
          <a:xfrm>
            <a:off x="9410700" y="2495550"/>
            <a:ext cx="571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tangle 3">
            <a:extLst>
              <a:ext uri="{FF2B5EF4-FFF2-40B4-BE49-F238E27FC236}">
                <a16:creationId xmlns:a16="http://schemas.microsoft.com/office/drawing/2014/main" id="{4EEDE436-1118-1A61-AC9B-35EA4E79B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46602"/>
            <a:ext cx="7772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2400" dirty="0"/>
              <a:t>An </a:t>
            </a:r>
            <a:r>
              <a:rPr lang="en-US" sz="2400" b="1" dirty="0" err="1"/>
              <a:t>istream</a:t>
            </a:r>
            <a:endParaRPr lang="en-US" sz="2400" b="1" dirty="0"/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turns character sequences into values of various types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gets those characters from somewhere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i="1" dirty="0"/>
              <a:t>E.g.</a:t>
            </a:r>
            <a:r>
              <a:rPr lang="en-US" sz="1800" dirty="0"/>
              <a:t>, console, file, main memory, another computer</a:t>
            </a:r>
          </a:p>
        </p:txBody>
      </p:sp>
    </p:spTree>
    <p:extLst>
      <p:ext uri="{BB962C8B-B14F-4D97-AF65-F5344CB8AC3E}">
        <p14:creationId xmlns:p14="http://schemas.microsoft.com/office/powerpoint/2010/main" val="360086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54DC554C-06A4-A7F1-FFAC-EAAA2031EB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The stream model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DF09560A-613D-1F02-75E7-A25A51B6EB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9372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Reading and writing</a:t>
            </a:r>
          </a:p>
          <a:p>
            <a:pPr lvl="1" eaLnBrk="1" hangingPunct="1">
              <a:defRPr/>
            </a:pPr>
            <a:r>
              <a:rPr lang="en-US" sz="2400" dirty="0"/>
              <a:t>Of typed entities</a:t>
            </a:r>
          </a:p>
          <a:p>
            <a:pPr lvl="2" eaLnBrk="1" hangingPunct="1">
              <a:defRPr/>
            </a:pPr>
            <a:r>
              <a:rPr lang="en-US" sz="2000" b="1" dirty="0"/>
              <a:t>&lt;&lt;</a:t>
            </a:r>
            <a:r>
              <a:rPr lang="en-US" sz="2000" dirty="0"/>
              <a:t> (output) and </a:t>
            </a:r>
            <a:r>
              <a:rPr lang="en-US" sz="2000" b="1" dirty="0"/>
              <a:t>&gt;&gt;</a:t>
            </a:r>
            <a:r>
              <a:rPr lang="en-US" sz="2000" dirty="0"/>
              <a:t> (input) plus other operations</a:t>
            </a:r>
          </a:p>
          <a:p>
            <a:pPr lvl="2" eaLnBrk="1" hangingPunct="1">
              <a:defRPr/>
            </a:pPr>
            <a:r>
              <a:rPr lang="en-US" sz="2000" dirty="0"/>
              <a:t>Type safe</a:t>
            </a:r>
          </a:p>
          <a:p>
            <a:pPr lvl="2" eaLnBrk="1" hangingPunct="1">
              <a:defRPr/>
            </a:pPr>
            <a:r>
              <a:rPr lang="en-US" sz="2000" dirty="0"/>
              <a:t>Formatted</a:t>
            </a:r>
          </a:p>
          <a:p>
            <a:pPr lvl="1" eaLnBrk="1" hangingPunct="1">
              <a:defRPr/>
            </a:pPr>
            <a:r>
              <a:rPr lang="en-US" sz="2400" dirty="0"/>
              <a:t>Typically stored (entered, printed, etc.) as text</a:t>
            </a:r>
          </a:p>
          <a:p>
            <a:pPr lvl="2" eaLnBrk="1" hangingPunct="1">
              <a:defRPr/>
            </a:pPr>
            <a:r>
              <a:rPr lang="en-US" sz="2000" dirty="0"/>
              <a:t>But not necessarily</a:t>
            </a:r>
          </a:p>
          <a:p>
            <a:pPr lvl="1">
              <a:defRPr/>
            </a:pPr>
            <a:r>
              <a:rPr lang="en-US" sz="2400" dirty="0"/>
              <a:t>Extensible</a:t>
            </a:r>
          </a:p>
          <a:p>
            <a:pPr lvl="2" eaLnBrk="1" hangingPunct="1">
              <a:defRPr/>
            </a:pPr>
            <a:r>
              <a:rPr lang="en-US" sz="2000" dirty="0"/>
              <a:t>You can define your own I/O operations for your own types</a:t>
            </a:r>
          </a:p>
          <a:p>
            <a:pPr lvl="1" eaLnBrk="1" hangingPunct="1">
              <a:defRPr/>
            </a:pPr>
            <a:r>
              <a:rPr lang="en-US" sz="2400" dirty="0"/>
              <a:t>Stream oriented</a:t>
            </a:r>
          </a:p>
          <a:p>
            <a:pPr lvl="2">
              <a:defRPr/>
            </a:pPr>
            <a:r>
              <a:rPr lang="en-US" sz="2000" dirty="0"/>
              <a:t>A stream can be attached to any I/O or storage device</a:t>
            </a:r>
          </a:p>
          <a:p>
            <a:pPr lvl="2">
              <a:defRPr/>
            </a:pPr>
            <a:r>
              <a:rPr lang="en-US" sz="2000" dirty="0"/>
              <a:t>Some format properties can be set for all values sent to a stream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7E91F-F6B0-FCC7-7356-E8181BD02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Stroustrup/Programming/2024/Chapter9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B0AA9DE-A017-CE65-B762-555BA2759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708F9-FF6C-4880-904B-04FEB5364778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289AA968-40C8-0033-303C-E38164EF45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Files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D2266FA-78DF-3CB7-BB8D-E4CBC77888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/>
              <a:t>We turn our computers on and off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/>
              <a:t>The contents of our main memory is transient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/>
              <a:t>We like to keep our data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/>
              <a:t>So we keep what we want to preserve on disks and similar permanent storage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/>
              <a:t>A file is a sequence of bytes stored in permanent storage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/>
              <a:t>A file has a name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/>
              <a:t>The data on a file has a format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/>
              <a:t>We can read/write a file if we know its name and format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DACBF-578F-5F34-4A77-DE1A03BC8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3D85D49-C987-8E8F-DAB9-D9D70E5DE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EB0D61C-E48F-4AD4-9D5C-F6D732208551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1D65FEF7-D981-59D7-BD4D-64BD55C445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 file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D4A6BB0-F437-C356-6D90-22776B15C6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558846"/>
            <a:ext cx="10896600" cy="118635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At the fundamental level, a file is a sequence of bytes numbered from 0 upwards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Other notions can be supplied by programs that interpret a “file format”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For example, the 6 bytes "123.45" might be interpreted as the floating-point number 123.45 </a:t>
            </a:r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FCED0369-EA2A-2C6A-1878-6CDE2DA04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Stroustrup/Programming/2024/Chapter9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C49B4F9A-4F95-7CA4-96DD-C11D9C812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BB1666-F627-420C-839F-3E780D256C4B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E217D3-2DE6-7909-1885-F90552B9737D}"/>
              </a:ext>
            </a:extLst>
          </p:cNvPr>
          <p:cNvSpPr/>
          <p:nvPr/>
        </p:nvSpPr>
        <p:spPr>
          <a:xfrm>
            <a:off x="3739613" y="1720645"/>
            <a:ext cx="381000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900FA1-B068-96D2-3861-7CAF4153B324}"/>
              </a:ext>
            </a:extLst>
          </p:cNvPr>
          <p:cNvSpPr/>
          <p:nvPr/>
        </p:nvSpPr>
        <p:spPr>
          <a:xfrm>
            <a:off x="4130175" y="1720645"/>
            <a:ext cx="381000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C416F7-82B3-30EA-8595-18C1AEADF5B1}"/>
              </a:ext>
            </a:extLst>
          </p:cNvPr>
          <p:cNvSpPr/>
          <p:nvPr/>
        </p:nvSpPr>
        <p:spPr>
          <a:xfrm>
            <a:off x="4511175" y="1720645"/>
            <a:ext cx="381000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348C74-47C2-8996-0E4B-22CC92381C84}"/>
              </a:ext>
            </a:extLst>
          </p:cNvPr>
          <p:cNvSpPr/>
          <p:nvPr/>
        </p:nvSpPr>
        <p:spPr>
          <a:xfrm>
            <a:off x="6615796" y="1720645"/>
            <a:ext cx="381000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D4A627-5470-016F-9FF2-1E78C1F8CD5D}"/>
              </a:ext>
            </a:extLst>
          </p:cNvPr>
          <p:cNvSpPr/>
          <p:nvPr/>
        </p:nvSpPr>
        <p:spPr>
          <a:xfrm>
            <a:off x="7006358" y="1720645"/>
            <a:ext cx="381000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9B58D6-8BE2-497B-5712-36886D7BA045}"/>
              </a:ext>
            </a:extLst>
          </p:cNvPr>
          <p:cNvSpPr/>
          <p:nvPr/>
        </p:nvSpPr>
        <p:spPr>
          <a:xfrm>
            <a:off x="7387358" y="1720645"/>
            <a:ext cx="381000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D66B4A-3AF8-C14C-28C1-6307FD6E5894}"/>
              </a:ext>
            </a:extLst>
          </p:cNvPr>
          <p:cNvSpPr/>
          <p:nvPr/>
        </p:nvSpPr>
        <p:spPr>
          <a:xfrm>
            <a:off x="7768358" y="1720645"/>
            <a:ext cx="381000" cy="3048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010E84-365A-C9EC-D8E2-1357EFC2BDD8}"/>
              </a:ext>
            </a:extLst>
          </p:cNvPr>
          <p:cNvSpPr/>
          <p:nvPr/>
        </p:nvSpPr>
        <p:spPr>
          <a:xfrm>
            <a:off x="4901737" y="1720645"/>
            <a:ext cx="1714059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D59F66-9260-8A52-A83C-F99098586276}"/>
              </a:ext>
            </a:extLst>
          </p:cNvPr>
          <p:cNvSpPr txBox="1"/>
          <p:nvPr/>
        </p:nvSpPr>
        <p:spPr>
          <a:xfrm>
            <a:off x="3739613" y="1402373"/>
            <a:ext cx="332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0: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719802-740B-96F1-20C4-7520BF39B653}"/>
              </a:ext>
            </a:extLst>
          </p:cNvPr>
          <p:cNvSpPr txBox="1"/>
          <p:nvPr/>
        </p:nvSpPr>
        <p:spPr>
          <a:xfrm>
            <a:off x="4120613" y="1411294"/>
            <a:ext cx="332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831FBC-9D78-7124-E634-B68E2B13162B}"/>
              </a:ext>
            </a:extLst>
          </p:cNvPr>
          <p:cNvSpPr txBox="1"/>
          <p:nvPr/>
        </p:nvSpPr>
        <p:spPr>
          <a:xfrm>
            <a:off x="4517314" y="1425153"/>
            <a:ext cx="332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2:</a:t>
            </a:r>
          </a:p>
        </p:txBody>
      </p:sp>
      <p:sp>
        <p:nvSpPr>
          <p:cNvPr id="14" name="AutoShape 4">
            <a:extLst>
              <a:ext uri="{FF2B5EF4-FFF2-40B4-BE49-F238E27FC236}">
                <a16:creationId xmlns:a16="http://schemas.microsoft.com/office/drawing/2014/main" id="{7AC94268-D0B7-677F-2CE9-2C32B7679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8031" y="3945875"/>
            <a:ext cx="1828800" cy="1676400"/>
          </a:xfrm>
          <a:prstGeom prst="can">
            <a:avLst>
              <a:gd name="adj" fmla="val 25000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disk</a:t>
            </a:r>
          </a:p>
        </p:txBody>
      </p:sp>
      <p:sp>
        <p:nvSpPr>
          <p:cNvPr id="15" name="AutoShape 5">
            <a:extLst>
              <a:ext uri="{FF2B5EF4-FFF2-40B4-BE49-F238E27FC236}">
                <a16:creationId xmlns:a16="http://schemas.microsoft.com/office/drawing/2014/main" id="{369C602E-FAA8-7876-CAA7-6DE1E2BE8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1631" y="4479275"/>
            <a:ext cx="2895600" cy="533400"/>
          </a:xfrm>
          <a:prstGeom prst="leftRightArrow">
            <a:avLst>
              <a:gd name="adj1" fmla="val 50000"/>
              <a:gd name="adj2" fmla="val 108571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I/O system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5AC70300-8B16-F6E3-A0F6-B336E6316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4431" y="4174475"/>
            <a:ext cx="18288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Main memory</a:t>
            </a:r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id="{A5D135E2-B9A3-1ADA-110E-9F2DF4FC6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358" y="5698475"/>
            <a:ext cx="29544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Files (sequences of bytes)</a:t>
            </a:r>
          </a:p>
        </p:txBody>
      </p:sp>
      <p:sp>
        <p:nvSpPr>
          <p:cNvPr id="20" name="Text Box 9">
            <a:extLst>
              <a:ext uri="{FF2B5EF4-FFF2-40B4-BE49-F238E27FC236}">
                <a16:creationId xmlns:a16="http://schemas.microsoft.com/office/drawing/2014/main" id="{F2A255C9-2A51-46BC-5592-6454F6D1D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4936" y="5668733"/>
            <a:ext cx="1350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iostreams</a:t>
            </a: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DC5378B1-B007-2DA2-A063-98417265E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2458" y="5678061"/>
            <a:ext cx="35669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Objects (of various types)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P3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P3" id="{EB7A33F2-C756-4D6B-AB62-E4F1C5997126}" vid="{48724E11-5869-46F4-BA27-FA5612D9E95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PPP3</Template>
  <TotalTime>4439</TotalTime>
  <Words>4397</Words>
  <Application>Microsoft Office PowerPoint</Application>
  <PresentationFormat>Widescreen</PresentationFormat>
  <Paragraphs>616</Paragraphs>
  <Slides>41</Slides>
  <Notes>35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Aptos</vt:lpstr>
      <vt:lpstr>Aptos Display</vt:lpstr>
      <vt:lpstr>Arial</vt:lpstr>
      <vt:lpstr>Helvetica-Bold</vt:lpstr>
      <vt:lpstr>Helvetica-Oblique</vt:lpstr>
      <vt:lpstr>Symbol</vt:lpstr>
      <vt:lpstr>Times New Roman</vt:lpstr>
      <vt:lpstr>Times-Italic</vt:lpstr>
      <vt:lpstr>PPP3</vt:lpstr>
      <vt:lpstr>Chapter 9 – Input and Output Streams</vt:lpstr>
      <vt:lpstr>Abstract</vt:lpstr>
      <vt:lpstr>Overview</vt:lpstr>
      <vt:lpstr>Input and Output</vt:lpstr>
      <vt:lpstr>The stream model</vt:lpstr>
      <vt:lpstr>The stream model</vt:lpstr>
      <vt:lpstr>The stream model</vt:lpstr>
      <vt:lpstr>Files</vt:lpstr>
      <vt:lpstr>A file</vt:lpstr>
      <vt:lpstr>Files</vt:lpstr>
      <vt:lpstr>Opening a file for reading</vt:lpstr>
      <vt:lpstr>Opening a file for writing</vt:lpstr>
      <vt:lpstr>Streams have destructors </vt:lpstr>
      <vt:lpstr>Reading from a file</vt:lpstr>
      <vt:lpstr>Reading a file</vt:lpstr>
      <vt:lpstr>I/O error handling </vt:lpstr>
      <vt:lpstr>Sample integer read “failure”</vt:lpstr>
      <vt:lpstr>I/O error handling</vt:lpstr>
      <vt:lpstr>Throw an exception for bad()</vt:lpstr>
      <vt:lpstr>Simplified input loop</vt:lpstr>
      <vt:lpstr>Throw an exception for bad()</vt:lpstr>
      <vt:lpstr>Reading a single value</vt:lpstr>
      <vt:lpstr>Reading a single value</vt:lpstr>
      <vt:lpstr>Handle everything: What a mess!</vt:lpstr>
      <vt:lpstr>The mess: trying to do everything at once</vt:lpstr>
      <vt:lpstr>What do we want?</vt:lpstr>
      <vt:lpstr>Skip “garbage”</vt:lpstr>
      <vt:lpstr>Get (any) integer</vt:lpstr>
      <vt:lpstr>Get integer in range</vt:lpstr>
      <vt:lpstr>Use</vt:lpstr>
      <vt:lpstr>What do we really want?</vt:lpstr>
      <vt:lpstr>Parameterize</vt:lpstr>
      <vt:lpstr>User-defined output: operator&lt;&lt;()</vt:lpstr>
      <vt:lpstr>Use</vt:lpstr>
      <vt:lpstr>User-defined input: operator&gt;&gt;()</vt:lpstr>
      <vt:lpstr>Character I/O</vt:lpstr>
      <vt:lpstr>Character classification</vt:lpstr>
      <vt:lpstr>String streams – using strings (in memory) as I/O sources and targets</vt:lpstr>
      <vt:lpstr>Formatting </vt:lpstr>
      <vt:lpstr>Formatting</vt:lpstr>
      <vt:lpstr>Next Lecture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Bjarne Stroustrup</dc:creator>
  <cp:lastModifiedBy>Bjarne Stroustrup</cp:lastModifiedBy>
  <cp:revision>81</cp:revision>
  <dcterms:created xsi:type="dcterms:W3CDTF">1601-01-01T00:00:00Z</dcterms:created>
  <dcterms:modified xsi:type="dcterms:W3CDTF">2024-04-07T17:55:45Z</dcterms:modified>
</cp:coreProperties>
</file>